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7" r:id="rId2"/>
  </p:sldIdLst>
  <p:sldSz cx="9144000" cy="6858000" type="screen4x3"/>
  <p:notesSz cx="6877050" cy="100028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54" userDrawn="1">
          <p15:clr>
            <a:srgbClr val="A4A3A4"/>
          </p15:clr>
        </p15:guide>
        <p15:guide id="2" pos="136" userDrawn="1">
          <p15:clr>
            <a:srgbClr val="A4A3A4"/>
          </p15:clr>
        </p15:guide>
        <p15:guide id="3" pos="4232" userDrawn="1">
          <p15:clr>
            <a:srgbClr val="A4A3A4"/>
          </p15:clr>
        </p15:guide>
        <p15:guide id="4" pos="2653" userDrawn="1">
          <p15:clr>
            <a:srgbClr val="A4A3A4"/>
          </p15:clr>
        </p15:guide>
        <p15:guide id="5" orient="horz" pos="311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30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708" y="-978"/>
      </p:cViewPr>
      <p:guideLst>
        <p:guide orient="horz" pos="2954"/>
        <p:guide pos="136"/>
        <p:guide pos="4232"/>
        <p:guide pos="2653"/>
        <p:guide orient="horz" pos="311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0848" cy="5012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94616" y="0"/>
            <a:ext cx="2980847" cy="5012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ADD52D-3D31-4854-BA90-A5A818CFA98D}" type="datetimeFigureOut">
              <a:rPr lang="fr-FR" smtClean="0"/>
              <a:pPr/>
              <a:t>29/01/2016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50950"/>
            <a:ext cx="4497388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8498" y="4814051"/>
            <a:ext cx="5501640" cy="393802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501547"/>
            <a:ext cx="2980848" cy="5012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94616" y="9501547"/>
            <a:ext cx="2980847" cy="5012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7AE72D-79C8-4AA4-A775-480FA4FA658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8531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AC310-2DED-425C-956A-20DD070A9F22}" type="datetimeFigureOut">
              <a:rPr lang="fr-FR" smtClean="0"/>
              <a:pPr/>
              <a:t>29/01/2016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66B51-8ABD-4AC4-BA72-86D67D9954B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468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AC310-2DED-425C-956A-20DD070A9F22}" type="datetimeFigureOut">
              <a:rPr lang="fr-FR" smtClean="0"/>
              <a:pPr/>
              <a:t>29/01/2016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66B51-8ABD-4AC4-BA72-86D67D9954B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2807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AC310-2DED-425C-956A-20DD070A9F22}" type="datetimeFigureOut">
              <a:rPr lang="fr-FR" smtClean="0"/>
              <a:pPr/>
              <a:t>29/01/2016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66B51-8ABD-4AC4-BA72-86D67D9954B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3147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AC310-2DED-425C-956A-20DD070A9F22}" type="datetimeFigureOut">
              <a:rPr lang="fr-FR" smtClean="0"/>
              <a:pPr/>
              <a:t>29/01/2016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66B51-8ABD-4AC4-BA72-86D67D9954B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3702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AC310-2DED-425C-956A-20DD070A9F22}" type="datetimeFigureOut">
              <a:rPr lang="fr-FR" smtClean="0"/>
              <a:pPr/>
              <a:t>29/01/2016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66B51-8ABD-4AC4-BA72-86D67D9954B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0588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AC310-2DED-425C-956A-20DD070A9F22}" type="datetimeFigureOut">
              <a:rPr lang="fr-FR" smtClean="0"/>
              <a:pPr/>
              <a:t>29/01/2016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66B51-8ABD-4AC4-BA72-86D67D9954B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81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AC310-2DED-425C-956A-20DD070A9F22}" type="datetimeFigureOut">
              <a:rPr lang="fr-FR" smtClean="0"/>
              <a:pPr/>
              <a:t>29/01/2016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66B51-8ABD-4AC4-BA72-86D67D9954B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4612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AC310-2DED-425C-956A-20DD070A9F22}" type="datetimeFigureOut">
              <a:rPr lang="fr-FR" smtClean="0"/>
              <a:pPr/>
              <a:t>29/01/2016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66B51-8ABD-4AC4-BA72-86D67D9954B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4032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AC310-2DED-425C-956A-20DD070A9F22}" type="datetimeFigureOut">
              <a:rPr lang="fr-FR" smtClean="0"/>
              <a:pPr/>
              <a:t>29/01/2016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66B51-8ABD-4AC4-BA72-86D67D9954B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4765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AC310-2DED-425C-956A-20DD070A9F22}" type="datetimeFigureOut">
              <a:rPr lang="fr-FR" smtClean="0"/>
              <a:pPr/>
              <a:t>29/01/2016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66B51-8ABD-4AC4-BA72-86D67D9954B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7335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AC310-2DED-425C-956A-20DD070A9F22}" type="datetimeFigureOut">
              <a:rPr lang="fr-FR" smtClean="0"/>
              <a:pPr/>
              <a:t>29/01/2016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66B51-8ABD-4AC4-BA72-86D67D9954B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3622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EAC310-2DED-425C-956A-20DD070A9F22}" type="datetimeFigureOut">
              <a:rPr lang="fr-FR" smtClean="0"/>
              <a:pPr/>
              <a:t>29/01/2016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166B51-8ABD-4AC4-BA72-86D67D9954B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6344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e 4"/>
          <p:cNvGrpSpPr/>
          <p:nvPr/>
        </p:nvGrpSpPr>
        <p:grpSpPr>
          <a:xfrm>
            <a:off x="337457" y="3003096"/>
            <a:ext cx="3874181" cy="3461204"/>
            <a:chOff x="337457" y="3003096"/>
            <a:chExt cx="3445329" cy="2848749"/>
          </a:xfrm>
        </p:grpSpPr>
        <p:sp>
          <p:nvSpPr>
            <p:cNvPr id="7" name="Rectangle 6"/>
            <p:cNvSpPr/>
            <p:nvPr/>
          </p:nvSpPr>
          <p:spPr>
            <a:xfrm>
              <a:off x="337457" y="3003096"/>
              <a:ext cx="1643743" cy="127099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900" b="1" dirty="0"/>
                <a:t>TABLE DE CUISSON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337457" y="3164415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Foyers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337457" y="3322782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Design table de cuisson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37457" y="3481148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Type de Commandes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37457" y="3639514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Brûleurs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37457" y="3797880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Manettes</a:t>
              </a: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37457" y="3956246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Grilles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37457" y="4114612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Allumage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37457" y="4295613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Accessoires</a:t>
              </a:r>
            </a:p>
          </p:txBody>
        </p:sp>
        <p:cxnSp>
          <p:nvCxnSpPr>
            <p:cNvPr id="24" name="Connecteur droit 23"/>
            <p:cNvCxnSpPr/>
            <p:nvPr/>
          </p:nvCxnSpPr>
          <p:spPr>
            <a:xfrm>
              <a:off x="337457" y="3295632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necteur droit 24"/>
            <p:cNvCxnSpPr/>
            <p:nvPr/>
          </p:nvCxnSpPr>
          <p:spPr>
            <a:xfrm>
              <a:off x="337457" y="3440424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cteur droit 25"/>
            <p:cNvCxnSpPr/>
            <p:nvPr/>
          </p:nvCxnSpPr>
          <p:spPr>
            <a:xfrm>
              <a:off x="337457" y="3612364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cteur droit 26"/>
            <p:cNvCxnSpPr/>
            <p:nvPr/>
          </p:nvCxnSpPr>
          <p:spPr>
            <a:xfrm>
              <a:off x="337457" y="3766205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necteur droit 27"/>
            <p:cNvCxnSpPr/>
            <p:nvPr/>
          </p:nvCxnSpPr>
          <p:spPr>
            <a:xfrm>
              <a:off x="337457" y="3929096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necteur droit 28"/>
            <p:cNvCxnSpPr/>
            <p:nvPr/>
          </p:nvCxnSpPr>
          <p:spPr>
            <a:xfrm>
              <a:off x="337457" y="4091987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necteur droit 29"/>
            <p:cNvCxnSpPr/>
            <p:nvPr/>
          </p:nvCxnSpPr>
          <p:spPr>
            <a:xfrm>
              <a:off x="337457" y="4254878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Rectangle 37"/>
            <p:cNvSpPr/>
            <p:nvPr/>
          </p:nvSpPr>
          <p:spPr>
            <a:xfrm>
              <a:off x="2139043" y="3003096"/>
              <a:ext cx="1643743" cy="127099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endParaRPr lang="fr-FR" sz="900" b="1" dirty="0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2139043" y="3164415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 smtClean="0">
                  <a:solidFill>
                    <a:schemeClr val="tx1"/>
                  </a:solidFill>
                </a:rPr>
                <a:t>5 </a:t>
              </a:r>
              <a:r>
                <a:rPr lang="fr-FR" sz="825" dirty="0">
                  <a:solidFill>
                    <a:schemeClr val="tx1"/>
                  </a:solidFill>
                </a:rPr>
                <a:t>gaz</a:t>
              </a: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2139043" y="3322782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Inox – Angle droit</a:t>
              </a: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2139043" y="3481148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Manettes</a:t>
              </a: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2139043" y="3639514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 smtClean="0">
                  <a:solidFill>
                    <a:schemeClr val="tx1"/>
                  </a:solidFill>
                </a:rPr>
                <a:t>Aluminium</a:t>
              </a:r>
              <a:endParaRPr lang="fr-FR" sz="825" dirty="0">
                <a:solidFill>
                  <a:schemeClr val="tx1"/>
                </a:solidFill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2139043" y="3797880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 smtClean="0">
                  <a:solidFill>
                    <a:schemeClr val="tx1"/>
                  </a:solidFill>
                </a:rPr>
                <a:t>Noir</a:t>
              </a:r>
              <a:endParaRPr lang="fr-FR" sz="825" dirty="0">
                <a:solidFill>
                  <a:schemeClr val="tx1"/>
                </a:solidFill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2139043" y="3956246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Fonte</a:t>
              </a: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2139043" y="4114612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1 main</a:t>
              </a: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2139043" y="4295613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Adaptateurs wok et </a:t>
              </a:r>
              <a:r>
                <a:rPr lang="fr-FR" sz="825" dirty="0" smtClean="0">
                  <a:solidFill>
                    <a:schemeClr val="tx1"/>
                  </a:solidFill>
                </a:rPr>
                <a:t>petite </a:t>
              </a:r>
              <a:r>
                <a:rPr lang="fr-FR" sz="825" dirty="0" err="1" smtClean="0">
                  <a:solidFill>
                    <a:schemeClr val="tx1"/>
                  </a:solidFill>
                </a:rPr>
                <a:t>casserolerie</a:t>
              </a:r>
              <a:endParaRPr lang="fr-FR" sz="825" dirty="0">
                <a:solidFill>
                  <a:srgbClr val="FF0000"/>
                </a:solidFill>
              </a:endParaRPr>
            </a:p>
          </p:txBody>
        </p:sp>
        <p:cxnSp>
          <p:nvCxnSpPr>
            <p:cNvPr id="49" name="Connecteur droit 48"/>
            <p:cNvCxnSpPr/>
            <p:nvPr/>
          </p:nvCxnSpPr>
          <p:spPr>
            <a:xfrm>
              <a:off x="2139043" y="3295632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necteur droit 49"/>
            <p:cNvCxnSpPr/>
            <p:nvPr/>
          </p:nvCxnSpPr>
          <p:spPr>
            <a:xfrm>
              <a:off x="2139043" y="3440424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Connecteur droit 50"/>
            <p:cNvCxnSpPr/>
            <p:nvPr/>
          </p:nvCxnSpPr>
          <p:spPr>
            <a:xfrm>
              <a:off x="2139043" y="3612364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onnecteur droit 51"/>
            <p:cNvCxnSpPr/>
            <p:nvPr/>
          </p:nvCxnSpPr>
          <p:spPr>
            <a:xfrm>
              <a:off x="2139043" y="3766205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necteur droit 52"/>
            <p:cNvCxnSpPr/>
            <p:nvPr/>
          </p:nvCxnSpPr>
          <p:spPr>
            <a:xfrm>
              <a:off x="2139043" y="3929096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onnecteur droit 53"/>
            <p:cNvCxnSpPr/>
            <p:nvPr/>
          </p:nvCxnSpPr>
          <p:spPr>
            <a:xfrm>
              <a:off x="2139043" y="4091987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Connecteur droit 54"/>
            <p:cNvCxnSpPr/>
            <p:nvPr/>
          </p:nvCxnSpPr>
          <p:spPr>
            <a:xfrm>
              <a:off x="2139043" y="4254878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Rectangle 61"/>
            <p:cNvSpPr/>
            <p:nvPr/>
          </p:nvSpPr>
          <p:spPr>
            <a:xfrm>
              <a:off x="337457" y="4464319"/>
              <a:ext cx="1643743" cy="127099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900" b="1" dirty="0"/>
                <a:t>FOYERS</a:t>
              </a: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337457" y="4625639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Avant-droit</a:t>
              </a: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337457" y="4784005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Arrière-droit</a:t>
              </a: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337457" y="4942371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Centre</a:t>
              </a: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337457" y="5100737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 smtClean="0">
                  <a:solidFill>
                    <a:schemeClr val="tx1"/>
                  </a:solidFill>
                </a:rPr>
                <a:t>Avant </a:t>
              </a:r>
              <a:r>
                <a:rPr lang="fr-FR" sz="825" dirty="0">
                  <a:solidFill>
                    <a:schemeClr val="tx1"/>
                  </a:solidFill>
                </a:rPr>
                <a:t>gauche</a:t>
              </a: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337457" y="5259103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Arrière </a:t>
              </a:r>
              <a:r>
                <a:rPr lang="fr-FR" sz="825" dirty="0" smtClean="0">
                  <a:solidFill>
                    <a:schemeClr val="tx1"/>
                  </a:solidFill>
                </a:rPr>
                <a:t>gauche</a:t>
              </a:r>
              <a:endParaRPr lang="fr-FR" sz="825" dirty="0">
                <a:solidFill>
                  <a:schemeClr val="tx1"/>
                </a:solidFill>
              </a:endParaRP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337457" y="5417469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Grilles</a:t>
              </a: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337457" y="5575836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Allumage</a:t>
              </a: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337457" y="5734202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Sécurité thermocouple</a:t>
              </a:r>
            </a:p>
          </p:txBody>
        </p:sp>
        <p:cxnSp>
          <p:nvCxnSpPr>
            <p:cNvPr id="72" name="Connecteur droit 71"/>
            <p:cNvCxnSpPr/>
            <p:nvPr/>
          </p:nvCxnSpPr>
          <p:spPr>
            <a:xfrm>
              <a:off x="337457" y="4756855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Connecteur droit 72"/>
            <p:cNvCxnSpPr/>
            <p:nvPr/>
          </p:nvCxnSpPr>
          <p:spPr>
            <a:xfrm>
              <a:off x="337457" y="4901648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Connecteur droit 73"/>
            <p:cNvCxnSpPr/>
            <p:nvPr/>
          </p:nvCxnSpPr>
          <p:spPr>
            <a:xfrm>
              <a:off x="337457" y="5073587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Connecteur droit 74"/>
            <p:cNvCxnSpPr/>
            <p:nvPr/>
          </p:nvCxnSpPr>
          <p:spPr>
            <a:xfrm>
              <a:off x="337457" y="5227429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Connecteur droit 75"/>
            <p:cNvCxnSpPr/>
            <p:nvPr/>
          </p:nvCxnSpPr>
          <p:spPr>
            <a:xfrm>
              <a:off x="337457" y="5390319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Connecteur droit 76"/>
            <p:cNvCxnSpPr/>
            <p:nvPr/>
          </p:nvCxnSpPr>
          <p:spPr>
            <a:xfrm>
              <a:off x="337457" y="5553210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Connecteur droit 77"/>
            <p:cNvCxnSpPr/>
            <p:nvPr/>
          </p:nvCxnSpPr>
          <p:spPr>
            <a:xfrm>
              <a:off x="337457" y="5716101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Rectangle 80"/>
            <p:cNvSpPr/>
            <p:nvPr/>
          </p:nvSpPr>
          <p:spPr>
            <a:xfrm>
              <a:off x="2139043" y="4464319"/>
              <a:ext cx="1643743" cy="127099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endParaRPr lang="fr-FR" sz="900" b="1" dirty="0"/>
            </a:p>
          </p:txBody>
        </p:sp>
        <p:sp>
          <p:nvSpPr>
            <p:cNvPr id="82" name="Rectangle 81"/>
            <p:cNvSpPr/>
            <p:nvPr/>
          </p:nvSpPr>
          <p:spPr>
            <a:xfrm>
              <a:off x="2139043" y="4625639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1 foyer </a:t>
              </a:r>
              <a:r>
                <a:rPr lang="fr-FR" sz="825" dirty="0" smtClean="0">
                  <a:solidFill>
                    <a:schemeClr val="tx1"/>
                  </a:solidFill>
                </a:rPr>
                <a:t>auxiliaire : 1,00 kW</a:t>
              </a:r>
              <a:endParaRPr lang="fr-FR" sz="825" dirty="0">
                <a:solidFill>
                  <a:schemeClr val="tx1"/>
                </a:solidFill>
              </a:endParaRP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2139043" y="4784005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1 rapide :  1,05 – 3,00 kW</a:t>
              </a:r>
            </a:p>
          </p:txBody>
        </p:sp>
        <p:sp>
          <p:nvSpPr>
            <p:cNvPr id="84" name="Rectangle 83"/>
            <p:cNvSpPr/>
            <p:nvPr/>
          </p:nvSpPr>
          <p:spPr>
            <a:xfrm>
              <a:off x="2139043" y="4942371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1 foyer dual wok : 0,48 – 5,00 kW</a:t>
              </a: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2139043" y="5100737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1 </a:t>
              </a:r>
              <a:r>
                <a:rPr lang="fr-FR" sz="825" dirty="0" err="1">
                  <a:solidFill>
                    <a:schemeClr val="tx1"/>
                  </a:solidFill>
                </a:rPr>
                <a:t>semi-rapide</a:t>
              </a:r>
              <a:r>
                <a:rPr lang="fr-FR" sz="825" dirty="0">
                  <a:solidFill>
                    <a:schemeClr val="tx1"/>
                  </a:solidFill>
                </a:rPr>
                <a:t> : 0,60 – 1,75 kW </a:t>
              </a:r>
            </a:p>
          </p:txBody>
        </p:sp>
        <p:sp>
          <p:nvSpPr>
            <p:cNvPr id="86" name="Rectangle 85"/>
            <p:cNvSpPr/>
            <p:nvPr/>
          </p:nvSpPr>
          <p:spPr>
            <a:xfrm>
              <a:off x="2139043" y="5259103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1 </a:t>
              </a:r>
              <a:r>
                <a:rPr lang="fr-FR" sz="825" dirty="0" err="1">
                  <a:solidFill>
                    <a:schemeClr val="tx1"/>
                  </a:solidFill>
                </a:rPr>
                <a:t>semi-rapide</a:t>
              </a:r>
              <a:r>
                <a:rPr lang="fr-FR" sz="825" dirty="0">
                  <a:solidFill>
                    <a:schemeClr val="tx1"/>
                  </a:solidFill>
                </a:rPr>
                <a:t> : 0,60 – 1,75 kW </a:t>
              </a:r>
            </a:p>
          </p:txBody>
        </p:sp>
        <p:sp>
          <p:nvSpPr>
            <p:cNvPr id="87" name="Rectangle 86"/>
            <p:cNvSpPr/>
            <p:nvPr/>
          </p:nvSpPr>
          <p:spPr>
            <a:xfrm>
              <a:off x="2139043" y="5417469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Fonte</a:t>
              </a:r>
            </a:p>
          </p:txBody>
        </p:sp>
        <p:sp>
          <p:nvSpPr>
            <p:cNvPr id="88" name="Rectangle 87"/>
            <p:cNvSpPr/>
            <p:nvPr/>
          </p:nvSpPr>
          <p:spPr>
            <a:xfrm>
              <a:off x="2139043" y="5575836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1 main</a:t>
              </a:r>
            </a:p>
          </p:txBody>
        </p:sp>
        <p:sp>
          <p:nvSpPr>
            <p:cNvPr id="89" name="Rectangle 88"/>
            <p:cNvSpPr/>
            <p:nvPr/>
          </p:nvSpPr>
          <p:spPr>
            <a:xfrm>
              <a:off x="2139043" y="5734202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oui</a:t>
              </a:r>
            </a:p>
          </p:txBody>
        </p:sp>
        <p:cxnSp>
          <p:nvCxnSpPr>
            <p:cNvPr id="91" name="Connecteur droit 90"/>
            <p:cNvCxnSpPr/>
            <p:nvPr/>
          </p:nvCxnSpPr>
          <p:spPr>
            <a:xfrm>
              <a:off x="2139043" y="4756855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Connecteur droit 91"/>
            <p:cNvCxnSpPr/>
            <p:nvPr/>
          </p:nvCxnSpPr>
          <p:spPr>
            <a:xfrm>
              <a:off x="2139043" y="4901648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Connecteur droit 92"/>
            <p:cNvCxnSpPr/>
            <p:nvPr/>
          </p:nvCxnSpPr>
          <p:spPr>
            <a:xfrm>
              <a:off x="2139043" y="5073587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Connecteur droit 93"/>
            <p:cNvCxnSpPr/>
            <p:nvPr/>
          </p:nvCxnSpPr>
          <p:spPr>
            <a:xfrm>
              <a:off x="2139043" y="5227429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Connecteur droit 94"/>
            <p:cNvCxnSpPr/>
            <p:nvPr/>
          </p:nvCxnSpPr>
          <p:spPr>
            <a:xfrm>
              <a:off x="2139043" y="5390319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Connecteur droit 95"/>
            <p:cNvCxnSpPr/>
            <p:nvPr/>
          </p:nvCxnSpPr>
          <p:spPr>
            <a:xfrm>
              <a:off x="2139043" y="5553210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Connecteur droit 96"/>
            <p:cNvCxnSpPr/>
            <p:nvPr/>
          </p:nvCxnSpPr>
          <p:spPr>
            <a:xfrm>
              <a:off x="2139043" y="5716101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9" name="ZoneTexte 318"/>
          <p:cNvSpPr txBox="1"/>
          <p:nvPr/>
        </p:nvSpPr>
        <p:spPr>
          <a:xfrm>
            <a:off x="337456" y="613111"/>
            <a:ext cx="2039031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350" b="1" dirty="0">
                <a:solidFill>
                  <a:srgbClr val="FF0000"/>
                </a:solidFill>
              </a:rPr>
              <a:t>SERIE </a:t>
            </a:r>
            <a:r>
              <a:rPr lang="fr-FR" sz="1350" b="1" dirty="0" smtClean="0">
                <a:solidFill>
                  <a:srgbClr val="FF0000"/>
                </a:solidFill>
              </a:rPr>
              <a:t>MASTER</a:t>
            </a:r>
            <a:endParaRPr lang="fr-FR" sz="1350" b="1" dirty="0">
              <a:solidFill>
                <a:srgbClr val="FF0000"/>
              </a:solidFill>
            </a:endParaRPr>
          </a:p>
        </p:txBody>
      </p:sp>
      <p:sp>
        <p:nvSpPr>
          <p:cNvPr id="321" name="ZoneTexte 320"/>
          <p:cNvSpPr txBox="1"/>
          <p:nvPr/>
        </p:nvSpPr>
        <p:spPr>
          <a:xfrm>
            <a:off x="337455" y="1241344"/>
            <a:ext cx="203903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b="1" i="1" dirty="0"/>
              <a:t>Cuisinière 90 cm inox  –</a:t>
            </a:r>
          </a:p>
          <a:p>
            <a:r>
              <a:rPr lang="fr-FR" sz="1050" b="1" i="1" dirty="0" smtClean="0"/>
              <a:t>Multifonctions</a:t>
            </a:r>
            <a:endParaRPr lang="fr-FR" sz="1050" b="1" i="1" dirty="0"/>
          </a:p>
        </p:txBody>
      </p:sp>
      <p:sp>
        <p:nvSpPr>
          <p:cNvPr id="311" name="Rectangle 310"/>
          <p:cNvSpPr/>
          <p:nvPr/>
        </p:nvSpPr>
        <p:spPr>
          <a:xfrm>
            <a:off x="4849585" y="6299963"/>
            <a:ext cx="1887838" cy="164337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900" b="1" dirty="0"/>
              <a:t>CODE EAN </a:t>
            </a:r>
            <a:r>
              <a:rPr lang="fr-FR" sz="900" b="1" dirty="0" smtClean="0"/>
              <a:t>MAS90 5 MFE S XE</a:t>
            </a:r>
            <a:endParaRPr lang="fr-FR" sz="900" b="1" dirty="0"/>
          </a:p>
        </p:txBody>
      </p:sp>
      <p:sp>
        <p:nvSpPr>
          <p:cNvPr id="312" name="Rectangle 311"/>
          <p:cNvSpPr/>
          <p:nvPr/>
        </p:nvSpPr>
        <p:spPr>
          <a:xfrm>
            <a:off x="6836228" y="6286584"/>
            <a:ext cx="2135388" cy="164337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it-IT" sz="900" dirty="0" smtClean="0"/>
              <a:t>8056772400595 </a:t>
            </a:r>
            <a:endParaRPr lang="fr-FR" sz="900" b="1" dirty="0">
              <a:solidFill>
                <a:srgbClr val="FF0000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4849585" y="514984"/>
            <a:ext cx="1887838" cy="187502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900" b="1" dirty="0"/>
              <a:t>FOURS</a:t>
            </a:r>
          </a:p>
        </p:txBody>
      </p:sp>
      <p:sp>
        <p:nvSpPr>
          <p:cNvPr id="103" name="Rectangle 102"/>
          <p:cNvSpPr/>
          <p:nvPr/>
        </p:nvSpPr>
        <p:spPr>
          <a:xfrm>
            <a:off x="4849585" y="1129413"/>
            <a:ext cx="1887838" cy="173551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825" dirty="0">
                <a:solidFill>
                  <a:schemeClr val="tx1"/>
                </a:solidFill>
              </a:rPr>
              <a:t>Four</a:t>
            </a:r>
          </a:p>
        </p:txBody>
      </p:sp>
      <p:sp>
        <p:nvSpPr>
          <p:cNvPr id="104" name="Rectangle 103"/>
          <p:cNvSpPr/>
          <p:nvPr/>
        </p:nvSpPr>
        <p:spPr>
          <a:xfrm>
            <a:off x="4849585" y="1436105"/>
            <a:ext cx="1887838" cy="173551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t" anchorCtr="0"/>
          <a:lstStyle/>
          <a:p>
            <a:r>
              <a:rPr lang="fr-FR" sz="825" dirty="0">
                <a:solidFill>
                  <a:schemeClr val="tx1"/>
                </a:solidFill>
              </a:rPr>
              <a:t>Fonctions </a:t>
            </a:r>
            <a:r>
              <a:rPr lang="fr-FR" sz="825" dirty="0" smtClean="0">
                <a:solidFill>
                  <a:schemeClr val="tx1"/>
                </a:solidFill>
              </a:rPr>
              <a:t>(11)</a:t>
            </a:r>
            <a:endParaRPr lang="fr-FR" sz="825" dirty="0">
              <a:solidFill>
                <a:schemeClr val="tx1"/>
              </a:solidFill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4849585" y="2375717"/>
            <a:ext cx="1887838" cy="173551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825" dirty="0" smtClean="0">
                <a:solidFill>
                  <a:schemeClr val="tx1"/>
                </a:solidFill>
              </a:rPr>
              <a:t>Minuteur</a:t>
            </a:r>
            <a:endParaRPr lang="fr-FR" sz="825" dirty="0">
              <a:solidFill>
                <a:schemeClr val="tx1"/>
              </a:solidFill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4849585" y="3010306"/>
            <a:ext cx="1887838" cy="173551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t" anchorCtr="0"/>
          <a:lstStyle/>
          <a:p>
            <a:r>
              <a:rPr lang="fr-FR" sz="825" dirty="0">
                <a:solidFill>
                  <a:schemeClr val="tx1"/>
                </a:solidFill>
              </a:rPr>
              <a:t>Commandes des fours</a:t>
            </a:r>
          </a:p>
        </p:txBody>
      </p:sp>
      <p:sp>
        <p:nvSpPr>
          <p:cNvPr id="109" name="Rectangle 108"/>
          <p:cNvSpPr/>
          <p:nvPr/>
        </p:nvSpPr>
        <p:spPr>
          <a:xfrm>
            <a:off x="4849585" y="3417689"/>
            <a:ext cx="1887838" cy="173551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50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825" dirty="0">
                <a:solidFill>
                  <a:schemeClr val="tx1"/>
                </a:solidFill>
              </a:rPr>
              <a:t>Portes fours</a:t>
            </a:r>
          </a:p>
        </p:txBody>
      </p:sp>
      <p:sp>
        <p:nvSpPr>
          <p:cNvPr id="110" name="Rectangle 109"/>
          <p:cNvSpPr/>
          <p:nvPr/>
        </p:nvSpPr>
        <p:spPr>
          <a:xfrm>
            <a:off x="4849585" y="3768442"/>
            <a:ext cx="1887838" cy="173551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825" dirty="0">
                <a:solidFill>
                  <a:schemeClr val="tx1"/>
                </a:solidFill>
              </a:rPr>
              <a:t>Fermeture portes</a:t>
            </a:r>
          </a:p>
        </p:txBody>
      </p:sp>
      <p:cxnSp>
        <p:nvCxnSpPr>
          <p:cNvPr id="112" name="Connecteur droit 111"/>
          <p:cNvCxnSpPr/>
          <p:nvPr/>
        </p:nvCxnSpPr>
        <p:spPr>
          <a:xfrm>
            <a:off x="4849585" y="1020530"/>
            <a:ext cx="188783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Connecteur droit 112"/>
          <p:cNvCxnSpPr/>
          <p:nvPr/>
        </p:nvCxnSpPr>
        <p:spPr>
          <a:xfrm>
            <a:off x="4849585" y="2293647"/>
            <a:ext cx="188783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Connecteur droit 116"/>
          <p:cNvCxnSpPr/>
          <p:nvPr/>
        </p:nvCxnSpPr>
        <p:spPr>
          <a:xfrm>
            <a:off x="4849585" y="3323288"/>
            <a:ext cx="188783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Connecteur droit 117"/>
          <p:cNvCxnSpPr/>
          <p:nvPr/>
        </p:nvCxnSpPr>
        <p:spPr>
          <a:xfrm>
            <a:off x="4849585" y="3724877"/>
            <a:ext cx="188783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Rectangle 175"/>
          <p:cNvSpPr/>
          <p:nvPr/>
        </p:nvSpPr>
        <p:spPr>
          <a:xfrm>
            <a:off x="4849585" y="2009967"/>
            <a:ext cx="1887838" cy="173551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825" dirty="0">
                <a:solidFill>
                  <a:schemeClr val="tx1"/>
                </a:solidFill>
              </a:rPr>
              <a:t>Volume</a:t>
            </a:r>
          </a:p>
        </p:txBody>
      </p:sp>
      <p:cxnSp>
        <p:nvCxnSpPr>
          <p:cNvPr id="177" name="Connecteur droit 176"/>
          <p:cNvCxnSpPr/>
          <p:nvPr/>
        </p:nvCxnSpPr>
        <p:spPr>
          <a:xfrm>
            <a:off x="4849585" y="1960263"/>
            <a:ext cx="188783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Connecteur droit 184"/>
          <p:cNvCxnSpPr/>
          <p:nvPr/>
        </p:nvCxnSpPr>
        <p:spPr>
          <a:xfrm>
            <a:off x="4849585" y="2867043"/>
            <a:ext cx="188783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2" name="Rectangle 231"/>
          <p:cNvSpPr/>
          <p:nvPr/>
        </p:nvSpPr>
        <p:spPr>
          <a:xfrm>
            <a:off x="4849585" y="4335161"/>
            <a:ext cx="1887838" cy="187502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900" b="1" dirty="0"/>
              <a:t>EQUIPEMENT</a:t>
            </a:r>
          </a:p>
        </p:txBody>
      </p:sp>
      <p:sp>
        <p:nvSpPr>
          <p:cNvPr id="233" name="Rectangle 232"/>
          <p:cNvSpPr/>
          <p:nvPr/>
        </p:nvSpPr>
        <p:spPr>
          <a:xfrm>
            <a:off x="4849585" y="4573144"/>
            <a:ext cx="1887838" cy="173551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825" dirty="0">
                <a:solidFill>
                  <a:schemeClr val="tx1"/>
                </a:solidFill>
              </a:rPr>
              <a:t>Tiroir </a:t>
            </a:r>
            <a:r>
              <a:rPr lang="fr-FR" sz="825">
                <a:solidFill>
                  <a:schemeClr val="tx1"/>
                </a:solidFill>
              </a:rPr>
              <a:t>de rangement</a:t>
            </a:r>
            <a:endParaRPr lang="fr-FR" sz="825" dirty="0">
              <a:solidFill>
                <a:schemeClr val="tx1"/>
              </a:solidFill>
            </a:endParaRPr>
          </a:p>
        </p:txBody>
      </p:sp>
      <p:sp>
        <p:nvSpPr>
          <p:cNvPr id="234" name="Rectangle 233"/>
          <p:cNvSpPr/>
          <p:nvPr/>
        </p:nvSpPr>
        <p:spPr>
          <a:xfrm>
            <a:off x="4849585" y="4806774"/>
            <a:ext cx="1887838" cy="173551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825" dirty="0">
                <a:solidFill>
                  <a:schemeClr val="tx1"/>
                </a:solidFill>
              </a:rPr>
              <a:t>Pieds</a:t>
            </a:r>
          </a:p>
        </p:txBody>
      </p:sp>
      <p:cxnSp>
        <p:nvCxnSpPr>
          <p:cNvPr id="242" name="Connecteur droit 241"/>
          <p:cNvCxnSpPr/>
          <p:nvPr/>
        </p:nvCxnSpPr>
        <p:spPr>
          <a:xfrm>
            <a:off x="4849585" y="4766722"/>
            <a:ext cx="188783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8" name="Rectangle 267"/>
          <p:cNvSpPr/>
          <p:nvPr/>
        </p:nvSpPr>
        <p:spPr>
          <a:xfrm>
            <a:off x="4849585" y="5007232"/>
            <a:ext cx="1887838" cy="187502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900" b="1" dirty="0"/>
              <a:t>CARACTERISTIQUES TECHNIQUES</a:t>
            </a:r>
          </a:p>
        </p:txBody>
      </p:sp>
      <p:sp>
        <p:nvSpPr>
          <p:cNvPr id="289" name="Rectangle 288"/>
          <p:cNvSpPr/>
          <p:nvPr/>
        </p:nvSpPr>
        <p:spPr>
          <a:xfrm>
            <a:off x="4849585" y="5245233"/>
            <a:ext cx="1887838" cy="173551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825" dirty="0">
                <a:solidFill>
                  <a:schemeClr val="tx1"/>
                </a:solidFill>
              </a:rPr>
              <a:t>Dimensions cuisinières (cm) - </a:t>
            </a:r>
            <a:r>
              <a:rPr lang="fr-FR" sz="825" dirty="0" err="1">
                <a:solidFill>
                  <a:schemeClr val="tx1"/>
                </a:solidFill>
              </a:rPr>
              <a:t>HxLxP</a:t>
            </a:r>
            <a:endParaRPr lang="fr-FR" sz="825" dirty="0">
              <a:solidFill>
                <a:schemeClr val="tx1"/>
              </a:solidFill>
            </a:endParaRPr>
          </a:p>
        </p:txBody>
      </p:sp>
      <p:sp>
        <p:nvSpPr>
          <p:cNvPr id="290" name="Rectangle 289"/>
          <p:cNvSpPr/>
          <p:nvPr/>
        </p:nvSpPr>
        <p:spPr>
          <a:xfrm>
            <a:off x="4849585" y="5478860"/>
            <a:ext cx="1887838" cy="173551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825" dirty="0">
                <a:solidFill>
                  <a:schemeClr val="tx1"/>
                </a:solidFill>
              </a:rPr>
              <a:t>Dimensions emballée (cm) - </a:t>
            </a:r>
            <a:r>
              <a:rPr lang="fr-FR" sz="825" dirty="0" err="1">
                <a:solidFill>
                  <a:schemeClr val="tx1"/>
                </a:solidFill>
              </a:rPr>
              <a:t>HxLxP</a:t>
            </a:r>
            <a:endParaRPr lang="fr-FR" sz="825" dirty="0">
              <a:solidFill>
                <a:schemeClr val="tx1"/>
              </a:solidFill>
            </a:endParaRPr>
          </a:p>
        </p:txBody>
      </p:sp>
      <p:sp>
        <p:nvSpPr>
          <p:cNvPr id="291" name="Rectangle 290"/>
          <p:cNvSpPr/>
          <p:nvPr/>
        </p:nvSpPr>
        <p:spPr>
          <a:xfrm>
            <a:off x="4849585" y="5741062"/>
            <a:ext cx="1887838" cy="173551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825" dirty="0">
                <a:solidFill>
                  <a:schemeClr val="tx1"/>
                </a:solidFill>
              </a:rPr>
              <a:t>Poids net /brut</a:t>
            </a:r>
          </a:p>
        </p:txBody>
      </p:sp>
      <p:sp>
        <p:nvSpPr>
          <p:cNvPr id="292" name="Rectangle 291"/>
          <p:cNvSpPr/>
          <p:nvPr/>
        </p:nvSpPr>
        <p:spPr>
          <a:xfrm>
            <a:off x="4849585" y="5996120"/>
            <a:ext cx="1887838" cy="173551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825" dirty="0">
                <a:solidFill>
                  <a:schemeClr val="tx1"/>
                </a:solidFill>
              </a:rPr>
              <a:t>Branchement électrique </a:t>
            </a:r>
          </a:p>
        </p:txBody>
      </p:sp>
      <p:cxnSp>
        <p:nvCxnSpPr>
          <p:cNvPr id="294" name="Connecteur droit 293"/>
          <p:cNvCxnSpPr/>
          <p:nvPr/>
        </p:nvCxnSpPr>
        <p:spPr>
          <a:xfrm>
            <a:off x="4849585" y="5438809"/>
            <a:ext cx="188783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Connecteur droit 294"/>
          <p:cNvCxnSpPr/>
          <p:nvPr/>
        </p:nvCxnSpPr>
        <p:spPr>
          <a:xfrm>
            <a:off x="4849585" y="5680986"/>
            <a:ext cx="188783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Connecteur droit 295"/>
          <p:cNvCxnSpPr/>
          <p:nvPr/>
        </p:nvCxnSpPr>
        <p:spPr>
          <a:xfrm>
            <a:off x="4849585" y="5956068"/>
            <a:ext cx="188783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4" name="Rectangle 313"/>
          <p:cNvSpPr/>
          <p:nvPr/>
        </p:nvSpPr>
        <p:spPr>
          <a:xfrm>
            <a:off x="4849585" y="799894"/>
            <a:ext cx="1887838" cy="173551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825" dirty="0">
                <a:solidFill>
                  <a:schemeClr val="tx1"/>
                </a:solidFill>
              </a:rPr>
              <a:t>Cavité des fours</a:t>
            </a:r>
          </a:p>
        </p:txBody>
      </p:sp>
      <p:cxnSp>
        <p:nvCxnSpPr>
          <p:cNvPr id="315" name="Connecteur droit 314"/>
          <p:cNvCxnSpPr/>
          <p:nvPr/>
        </p:nvCxnSpPr>
        <p:spPr>
          <a:xfrm>
            <a:off x="4849585" y="1474500"/>
            <a:ext cx="188783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Rectangle 119"/>
          <p:cNvSpPr/>
          <p:nvPr/>
        </p:nvSpPr>
        <p:spPr>
          <a:xfrm>
            <a:off x="6836228" y="514984"/>
            <a:ext cx="2135388" cy="187502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endParaRPr lang="fr-FR" sz="900" b="1" dirty="0"/>
          </a:p>
        </p:txBody>
      </p:sp>
      <p:sp>
        <p:nvSpPr>
          <p:cNvPr id="121" name="Rectangle 120"/>
          <p:cNvSpPr/>
          <p:nvPr/>
        </p:nvSpPr>
        <p:spPr>
          <a:xfrm>
            <a:off x="6836229" y="1129413"/>
            <a:ext cx="2135388" cy="203800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825" dirty="0">
                <a:solidFill>
                  <a:schemeClr val="tx1"/>
                </a:solidFill>
              </a:rPr>
              <a:t>Multifonctions électrique </a:t>
            </a:r>
            <a:r>
              <a:rPr lang="fr-FR" sz="825" dirty="0" smtClean="0">
                <a:solidFill>
                  <a:schemeClr val="tx1"/>
                </a:solidFill>
              </a:rPr>
              <a:t>(3,5kW</a:t>
            </a:r>
            <a:r>
              <a:rPr lang="fr-FR" sz="825" dirty="0">
                <a:solidFill>
                  <a:schemeClr val="tx1"/>
                </a:solidFill>
              </a:rPr>
              <a:t>) avec grilloir électrique </a:t>
            </a:r>
            <a:r>
              <a:rPr lang="fr-FR" sz="825" dirty="0" smtClean="0">
                <a:solidFill>
                  <a:schemeClr val="tx1"/>
                </a:solidFill>
              </a:rPr>
              <a:t>(2,7 </a:t>
            </a:r>
            <a:r>
              <a:rPr lang="fr-FR" sz="825" dirty="0">
                <a:solidFill>
                  <a:schemeClr val="tx1"/>
                </a:solidFill>
              </a:rPr>
              <a:t>kW)</a:t>
            </a:r>
          </a:p>
        </p:txBody>
      </p:sp>
      <p:sp>
        <p:nvSpPr>
          <p:cNvPr id="123" name="Rectangle 122"/>
          <p:cNvSpPr/>
          <p:nvPr/>
        </p:nvSpPr>
        <p:spPr>
          <a:xfrm>
            <a:off x="6836228" y="2324400"/>
            <a:ext cx="2135388" cy="173551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t" anchorCtr="0"/>
          <a:lstStyle/>
          <a:p>
            <a:r>
              <a:rPr lang="fr-FR" sz="825" dirty="0" smtClean="0">
                <a:solidFill>
                  <a:schemeClr val="tx1"/>
                </a:solidFill>
              </a:rPr>
              <a:t>oui</a:t>
            </a:r>
            <a:endParaRPr lang="fr-FR" sz="825" dirty="0">
              <a:solidFill>
                <a:schemeClr val="tx1"/>
              </a:solidFill>
            </a:endParaRPr>
          </a:p>
        </p:txBody>
      </p:sp>
      <p:sp>
        <p:nvSpPr>
          <p:cNvPr id="126" name="Rectangle 125"/>
          <p:cNvSpPr/>
          <p:nvPr/>
        </p:nvSpPr>
        <p:spPr>
          <a:xfrm>
            <a:off x="6836228" y="2993444"/>
            <a:ext cx="2135388" cy="173551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t" anchorCtr="0"/>
          <a:lstStyle/>
          <a:p>
            <a:r>
              <a:rPr lang="fr-FR" sz="825" dirty="0">
                <a:solidFill>
                  <a:schemeClr val="tx1"/>
                </a:solidFill>
              </a:rPr>
              <a:t>Manettes</a:t>
            </a:r>
          </a:p>
        </p:txBody>
      </p:sp>
      <p:sp>
        <p:nvSpPr>
          <p:cNvPr id="127" name="Rectangle 126"/>
          <p:cNvSpPr/>
          <p:nvPr/>
        </p:nvSpPr>
        <p:spPr>
          <a:xfrm>
            <a:off x="6836228" y="3400826"/>
            <a:ext cx="2135388" cy="173551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50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825" dirty="0">
                <a:solidFill>
                  <a:schemeClr val="tx1"/>
                </a:solidFill>
              </a:rPr>
              <a:t>Triple vitrage avec vitre interne amovible</a:t>
            </a:r>
          </a:p>
        </p:txBody>
      </p:sp>
      <p:sp>
        <p:nvSpPr>
          <p:cNvPr id="128" name="Rectangle 127"/>
          <p:cNvSpPr/>
          <p:nvPr/>
        </p:nvSpPr>
        <p:spPr>
          <a:xfrm>
            <a:off x="6836228" y="3751580"/>
            <a:ext cx="2135388" cy="173551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825" dirty="0" smtClean="0">
                <a:solidFill>
                  <a:schemeClr val="tx1"/>
                </a:solidFill>
              </a:rPr>
              <a:t>standard</a:t>
            </a:r>
            <a:endParaRPr lang="fr-FR" sz="825" dirty="0">
              <a:solidFill>
                <a:srgbClr val="FF0000"/>
              </a:solidFill>
            </a:endParaRPr>
          </a:p>
        </p:txBody>
      </p:sp>
      <p:cxnSp>
        <p:nvCxnSpPr>
          <p:cNvPr id="130" name="Connecteur droit 129"/>
          <p:cNvCxnSpPr/>
          <p:nvPr/>
        </p:nvCxnSpPr>
        <p:spPr>
          <a:xfrm>
            <a:off x="6836228" y="1020530"/>
            <a:ext cx="21353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Connecteur droit 130"/>
          <p:cNvCxnSpPr/>
          <p:nvPr/>
        </p:nvCxnSpPr>
        <p:spPr>
          <a:xfrm>
            <a:off x="6836228" y="2293647"/>
            <a:ext cx="21353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Connecteur droit 134"/>
          <p:cNvCxnSpPr/>
          <p:nvPr/>
        </p:nvCxnSpPr>
        <p:spPr>
          <a:xfrm>
            <a:off x="6836228" y="3323288"/>
            <a:ext cx="21353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Connecteur droit 135"/>
          <p:cNvCxnSpPr/>
          <p:nvPr/>
        </p:nvCxnSpPr>
        <p:spPr>
          <a:xfrm>
            <a:off x="6836228" y="3724877"/>
            <a:ext cx="21353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Rectangle 177"/>
          <p:cNvSpPr/>
          <p:nvPr/>
        </p:nvSpPr>
        <p:spPr>
          <a:xfrm>
            <a:off x="6836228" y="2009967"/>
            <a:ext cx="2135388" cy="173551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825" dirty="0" smtClean="0">
                <a:solidFill>
                  <a:schemeClr val="tx1"/>
                </a:solidFill>
              </a:rPr>
              <a:t>103 </a:t>
            </a:r>
            <a:r>
              <a:rPr lang="fr-FR" sz="825" dirty="0">
                <a:solidFill>
                  <a:schemeClr val="tx1"/>
                </a:solidFill>
              </a:rPr>
              <a:t>l.</a:t>
            </a:r>
          </a:p>
        </p:txBody>
      </p:sp>
      <p:cxnSp>
        <p:nvCxnSpPr>
          <p:cNvPr id="179" name="Connecteur droit 178"/>
          <p:cNvCxnSpPr/>
          <p:nvPr/>
        </p:nvCxnSpPr>
        <p:spPr>
          <a:xfrm>
            <a:off x="6836228" y="1960263"/>
            <a:ext cx="21353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Connecteur droit 186"/>
          <p:cNvCxnSpPr/>
          <p:nvPr/>
        </p:nvCxnSpPr>
        <p:spPr>
          <a:xfrm>
            <a:off x="6836228" y="2965468"/>
            <a:ext cx="21353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0" name="Rectangle 249"/>
          <p:cNvSpPr/>
          <p:nvPr/>
        </p:nvSpPr>
        <p:spPr>
          <a:xfrm>
            <a:off x="6836228" y="4318298"/>
            <a:ext cx="2135388" cy="187502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endParaRPr lang="fr-FR" sz="900" b="1" dirty="0"/>
          </a:p>
        </p:txBody>
      </p:sp>
      <p:sp>
        <p:nvSpPr>
          <p:cNvPr id="251" name="Rectangle 250"/>
          <p:cNvSpPr/>
          <p:nvPr/>
        </p:nvSpPr>
        <p:spPr>
          <a:xfrm>
            <a:off x="6836228" y="4556282"/>
            <a:ext cx="2135388" cy="173551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825" dirty="0">
                <a:solidFill>
                  <a:schemeClr val="tx1"/>
                </a:solidFill>
              </a:rPr>
              <a:t>oui</a:t>
            </a:r>
          </a:p>
        </p:txBody>
      </p:sp>
      <p:sp>
        <p:nvSpPr>
          <p:cNvPr id="252" name="Rectangle 251"/>
          <p:cNvSpPr/>
          <p:nvPr/>
        </p:nvSpPr>
        <p:spPr>
          <a:xfrm>
            <a:off x="6836228" y="4789912"/>
            <a:ext cx="2135388" cy="173551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825" dirty="0">
                <a:solidFill>
                  <a:schemeClr val="tx1"/>
                </a:solidFill>
              </a:rPr>
              <a:t>Inox</a:t>
            </a:r>
          </a:p>
        </p:txBody>
      </p:sp>
      <p:cxnSp>
        <p:nvCxnSpPr>
          <p:cNvPr id="260" name="Connecteur droit 259"/>
          <p:cNvCxnSpPr/>
          <p:nvPr/>
        </p:nvCxnSpPr>
        <p:spPr>
          <a:xfrm>
            <a:off x="6836228" y="4749859"/>
            <a:ext cx="21353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2" name="Rectangle 271"/>
          <p:cNvSpPr/>
          <p:nvPr/>
        </p:nvSpPr>
        <p:spPr>
          <a:xfrm>
            <a:off x="6836228" y="4990370"/>
            <a:ext cx="2135388" cy="187502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endParaRPr lang="fr-FR" sz="900" b="1" dirty="0"/>
          </a:p>
        </p:txBody>
      </p:sp>
      <p:sp>
        <p:nvSpPr>
          <p:cNvPr id="299" name="Rectangle 298"/>
          <p:cNvSpPr/>
          <p:nvPr/>
        </p:nvSpPr>
        <p:spPr>
          <a:xfrm>
            <a:off x="6836228" y="5228370"/>
            <a:ext cx="2135388" cy="173551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825" dirty="0" smtClean="0">
                <a:solidFill>
                  <a:srgbClr val="000000"/>
                </a:solidFill>
              </a:rPr>
              <a:t>890/915 – 895 – 600 </a:t>
            </a:r>
            <a:endParaRPr lang="fr-FR" sz="825" dirty="0">
              <a:solidFill>
                <a:srgbClr val="000000"/>
              </a:solidFill>
            </a:endParaRPr>
          </a:p>
        </p:txBody>
      </p:sp>
      <p:sp>
        <p:nvSpPr>
          <p:cNvPr id="300" name="Rectangle 299"/>
          <p:cNvSpPr/>
          <p:nvPr/>
        </p:nvSpPr>
        <p:spPr>
          <a:xfrm>
            <a:off x="6836228" y="5461998"/>
            <a:ext cx="2135388" cy="173551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825" dirty="0" smtClean="0">
                <a:solidFill>
                  <a:schemeClr val="tx1"/>
                </a:solidFill>
              </a:rPr>
              <a:t>100 X 96 x 68</a:t>
            </a:r>
            <a:endParaRPr lang="fr-FR" sz="825" dirty="0">
              <a:solidFill>
                <a:schemeClr val="tx1"/>
              </a:solidFill>
            </a:endParaRPr>
          </a:p>
        </p:txBody>
      </p:sp>
      <p:sp>
        <p:nvSpPr>
          <p:cNvPr id="301" name="Rectangle 300"/>
          <p:cNvSpPr/>
          <p:nvPr/>
        </p:nvSpPr>
        <p:spPr>
          <a:xfrm>
            <a:off x="6836228" y="5724200"/>
            <a:ext cx="2135388" cy="173551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825" dirty="0" smtClean="0">
                <a:solidFill>
                  <a:schemeClr val="tx1"/>
                </a:solidFill>
              </a:rPr>
              <a:t>80 / 110</a:t>
            </a:r>
            <a:endParaRPr lang="fr-FR" sz="825" dirty="0">
              <a:solidFill>
                <a:schemeClr val="tx1"/>
              </a:solidFill>
            </a:endParaRPr>
          </a:p>
        </p:txBody>
      </p:sp>
      <p:sp>
        <p:nvSpPr>
          <p:cNvPr id="302" name="Rectangle 301"/>
          <p:cNvSpPr/>
          <p:nvPr/>
        </p:nvSpPr>
        <p:spPr>
          <a:xfrm>
            <a:off x="6836228" y="5979259"/>
            <a:ext cx="2135388" cy="173551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825" dirty="0">
                <a:solidFill>
                  <a:schemeClr val="tx1"/>
                </a:solidFill>
              </a:rPr>
              <a:t>220/240 V, 50/60 Hz, 13 A, 3000 W</a:t>
            </a:r>
          </a:p>
        </p:txBody>
      </p:sp>
      <p:cxnSp>
        <p:nvCxnSpPr>
          <p:cNvPr id="304" name="Connecteur droit 303"/>
          <p:cNvCxnSpPr/>
          <p:nvPr/>
        </p:nvCxnSpPr>
        <p:spPr>
          <a:xfrm>
            <a:off x="6836228" y="5421947"/>
            <a:ext cx="21353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5" name="Connecteur droit 304"/>
          <p:cNvCxnSpPr/>
          <p:nvPr/>
        </p:nvCxnSpPr>
        <p:spPr>
          <a:xfrm>
            <a:off x="6836228" y="5664123"/>
            <a:ext cx="21353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Connecteur droit 305"/>
          <p:cNvCxnSpPr/>
          <p:nvPr/>
        </p:nvCxnSpPr>
        <p:spPr>
          <a:xfrm>
            <a:off x="6836228" y="5939205"/>
            <a:ext cx="21353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6" name="Rectangle 315"/>
          <p:cNvSpPr/>
          <p:nvPr/>
        </p:nvSpPr>
        <p:spPr>
          <a:xfrm>
            <a:off x="6836228" y="799894"/>
            <a:ext cx="2135388" cy="173551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825" dirty="0">
                <a:solidFill>
                  <a:schemeClr val="tx1"/>
                </a:solidFill>
              </a:rPr>
              <a:t>Email catalytique</a:t>
            </a:r>
          </a:p>
        </p:txBody>
      </p:sp>
      <p:cxnSp>
        <p:nvCxnSpPr>
          <p:cNvPr id="317" name="Connecteur droit 316"/>
          <p:cNvCxnSpPr/>
          <p:nvPr/>
        </p:nvCxnSpPr>
        <p:spPr>
          <a:xfrm>
            <a:off x="6836228" y="1474500"/>
            <a:ext cx="21353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Rectangle 141"/>
          <p:cNvSpPr/>
          <p:nvPr/>
        </p:nvSpPr>
        <p:spPr>
          <a:xfrm>
            <a:off x="4849585" y="4092073"/>
            <a:ext cx="1887838" cy="173551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825" dirty="0">
                <a:solidFill>
                  <a:schemeClr val="tx1"/>
                </a:solidFill>
              </a:rPr>
              <a:t>Classe</a:t>
            </a:r>
          </a:p>
        </p:txBody>
      </p:sp>
      <p:cxnSp>
        <p:nvCxnSpPr>
          <p:cNvPr id="143" name="Connecteur droit 142"/>
          <p:cNvCxnSpPr/>
          <p:nvPr/>
        </p:nvCxnSpPr>
        <p:spPr>
          <a:xfrm>
            <a:off x="4849585" y="4048509"/>
            <a:ext cx="188783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Rectangle 144"/>
          <p:cNvSpPr/>
          <p:nvPr/>
        </p:nvSpPr>
        <p:spPr>
          <a:xfrm>
            <a:off x="6836228" y="4075211"/>
            <a:ext cx="2135388" cy="173551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825" dirty="0">
                <a:solidFill>
                  <a:schemeClr val="tx1"/>
                </a:solidFill>
              </a:rPr>
              <a:t>A</a:t>
            </a:r>
            <a:endParaRPr lang="fr-FR" sz="825" dirty="0">
              <a:solidFill>
                <a:srgbClr val="FF0000"/>
              </a:solidFill>
            </a:endParaRPr>
          </a:p>
        </p:txBody>
      </p:sp>
      <p:cxnSp>
        <p:nvCxnSpPr>
          <p:cNvPr id="146" name="Connecteur droit 145"/>
          <p:cNvCxnSpPr/>
          <p:nvPr/>
        </p:nvCxnSpPr>
        <p:spPr>
          <a:xfrm>
            <a:off x="6836228" y="4048509"/>
            <a:ext cx="21353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11" t="14510" r="13312" b="16330"/>
          <a:stretch/>
        </p:blipFill>
        <p:spPr>
          <a:xfrm>
            <a:off x="2376488" y="476280"/>
            <a:ext cx="1895324" cy="2077567"/>
          </a:xfrm>
          <a:prstGeom prst="rect">
            <a:avLst/>
          </a:prstGeom>
        </p:spPr>
      </p:pic>
      <p:sp>
        <p:nvSpPr>
          <p:cNvPr id="320" name="ZoneTexte 319"/>
          <p:cNvSpPr txBox="1"/>
          <p:nvPr/>
        </p:nvSpPr>
        <p:spPr>
          <a:xfrm>
            <a:off x="337456" y="911881"/>
            <a:ext cx="2039031" cy="32316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fr-FR" sz="1500" b="1" dirty="0" smtClean="0"/>
              <a:t>MAS90 5 MFE S XE</a:t>
            </a:r>
            <a:endParaRPr lang="fr-FR" sz="1500" b="1" dirty="0"/>
          </a:p>
        </p:txBody>
      </p:sp>
      <p:pic>
        <p:nvPicPr>
          <p:cNvPr id="137" name="Image 13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6227" y="1500506"/>
            <a:ext cx="1384155" cy="446877"/>
          </a:xfrm>
          <a:prstGeom prst="rect">
            <a:avLst/>
          </a:prstGeom>
        </p:spPr>
      </p:pic>
      <p:sp>
        <p:nvSpPr>
          <p:cNvPr id="138" name="Rectangle 137"/>
          <p:cNvSpPr/>
          <p:nvPr/>
        </p:nvSpPr>
        <p:spPr>
          <a:xfrm>
            <a:off x="4846410" y="2705917"/>
            <a:ext cx="1887838" cy="173551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825" dirty="0">
                <a:solidFill>
                  <a:schemeClr val="tx1"/>
                </a:solidFill>
              </a:rPr>
              <a:t>Equipements four principal</a:t>
            </a:r>
          </a:p>
        </p:txBody>
      </p:sp>
      <p:cxnSp>
        <p:nvCxnSpPr>
          <p:cNvPr id="139" name="Connecteur droit 138"/>
          <p:cNvCxnSpPr/>
          <p:nvPr/>
        </p:nvCxnSpPr>
        <p:spPr>
          <a:xfrm>
            <a:off x="4846410" y="2652422"/>
            <a:ext cx="188783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Rectangle 139"/>
          <p:cNvSpPr/>
          <p:nvPr/>
        </p:nvSpPr>
        <p:spPr>
          <a:xfrm>
            <a:off x="6833053" y="2702225"/>
            <a:ext cx="2135388" cy="173551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t" anchorCtr="0"/>
          <a:lstStyle/>
          <a:p>
            <a:r>
              <a:rPr lang="fr-FR" sz="825" dirty="0" smtClean="0">
                <a:solidFill>
                  <a:schemeClr val="tx1"/>
                </a:solidFill>
              </a:rPr>
              <a:t>1 </a:t>
            </a:r>
            <a:r>
              <a:rPr lang="fr-FR" sz="825" dirty="0">
                <a:solidFill>
                  <a:schemeClr val="tx1"/>
                </a:solidFill>
              </a:rPr>
              <a:t>lèchefrite, 2 grilles, </a:t>
            </a:r>
            <a:r>
              <a:rPr lang="fr-FR" sz="825" dirty="0" smtClean="0">
                <a:solidFill>
                  <a:schemeClr val="tx1"/>
                </a:solidFill>
              </a:rPr>
              <a:t>éclairage</a:t>
            </a:r>
            <a:endParaRPr lang="fr-FR" sz="825" dirty="0">
              <a:solidFill>
                <a:schemeClr val="tx1"/>
              </a:solidFill>
            </a:endParaRPr>
          </a:p>
        </p:txBody>
      </p:sp>
      <p:cxnSp>
        <p:nvCxnSpPr>
          <p:cNvPr id="141" name="Connecteur droit 140"/>
          <p:cNvCxnSpPr/>
          <p:nvPr/>
        </p:nvCxnSpPr>
        <p:spPr>
          <a:xfrm>
            <a:off x="6833053" y="2652422"/>
            <a:ext cx="21353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Connecteur droit 146"/>
          <p:cNvCxnSpPr/>
          <p:nvPr/>
        </p:nvCxnSpPr>
        <p:spPr>
          <a:xfrm>
            <a:off x="4846410" y="2950872"/>
            <a:ext cx="188783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3308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694</TotalTime>
  <Words>215</Words>
  <Application>Microsoft Office PowerPoint</Application>
  <PresentationFormat>Affichage à l'écran (4:3)</PresentationFormat>
  <Paragraphs>74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croy@bertazzoni.com</dc:creator>
  <cp:lastModifiedBy>Dominique DUPONT</cp:lastModifiedBy>
  <cp:revision>98</cp:revision>
  <cp:lastPrinted>2015-07-28T14:09:21Z</cp:lastPrinted>
  <dcterms:created xsi:type="dcterms:W3CDTF">2015-07-24T20:24:37Z</dcterms:created>
  <dcterms:modified xsi:type="dcterms:W3CDTF">2016-01-29T14:28:07Z</dcterms:modified>
</cp:coreProperties>
</file>