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pos="136" userDrawn="1">
          <p15:clr>
            <a:srgbClr val="A4A3A4"/>
          </p15:clr>
        </p15:guide>
        <p15:guide id="3" pos="4232" userDrawn="1">
          <p15:clr>
            <a:srgbClr val="A4A3A4"/>
          </p15:clr>
        </p15:guide>
        <p15:guide id="4" pos="2653" userDrawn="1">
          <p15:clr>
            <a:srgbClr val="A4A3A4"/>
          </p15:clr>
        </p15:guide>
        <p15:guide id="5" orient="horz" pos="3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08" y="-978"/>
      </p:cViewPr>
      <p:guideLst>
        <p:guide orient="horz" pos="2931"/>
        <p:guide pos="136"/>
        <p:guide pos="4232"/>
        <p:guide pos="2653"/>
        <p:guide orient="horz" pos="31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0848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616" y="0"/>
            <a:ext cx="2980847" cy="5012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DD52D-3D31-4854-BA90-A5A818CFA98D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497388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498" y="4814051"/>
            <a:ext cx="5501640" cy="39380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01547"/>
            <a:ext cx="2980848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616" y="9501547"/>
            <a:ext cx="2980847" cy="5012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E72D-79C8-4AA4-A775-480FA4FA65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53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6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80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70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58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1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3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6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3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62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C310-2DED-425C-956A-20DD070A9F22}" type="datetimeFigureOut">
              <a:rPr lang="fr-FR" smtClean="0"/>
              <a:pPr/>
              <a:t>29/01/2016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6B51-8ABD-4AC4-BA72-86D67D9954B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4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337457" y="3003096"/>
            <a:ext cx="3874181" cy="3461204"/>
            <a:chOff x="337457" y="3003096"/>
            <a:chExt cx="3445329" cy="2848749"/>
          </a:xfrm>
        </p:grpSpPr>
        <p:sp>
          <p:nvSpPr>
            <p:cNvPr id="7" name="Rectangle 6"/>
            <p:cNvSpPr/>
            <p:nvPr/>
          </p:nvSpPr>
          <p:spPr>
            <a:xfrm>
              <a:off x="337457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TABLE DE CUISSON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7457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Foyers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7457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Design table de cuisson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7457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Type de Commandes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457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Brûleurs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7457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7457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7457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7457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Accessoires</a:t>
              </a:r>
            </a:p>
          </p:txBody>
        </p:sp>
        <p:cxnSp>
          <p:nvCxnSpPr>
            <p:cNvPr id="24" name="Connecteur droit 23"/>
            <p:cNvCxnSpPr/>
            <p:nvPr/>
          </p:nvCxnSpPr>
          <p:spPr>
            <a:xfrm>
              <a:off x="337457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337457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37457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37457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37457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337457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337457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139043" y="3003096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39043" y="316441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6 </a:t>
              </a:r>
              <a:r>
                <a:rPr lang="fr-FR" sz="825" dirty="0">
                  <a:solidFill>
                    <a:schemeClr val="tx1"/>
                  </a:solidFill>
                </a:rPr>
                <a:t>gaz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39043" y="332278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Inox – Angle droit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39043" y="3481148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Manettes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39043" y="3639514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Laiton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39043" y="3797880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Noir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139043" y="395624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39043" y="411461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9043" y="429561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Adaptateurs wok et </a:t>
              </a:r>
              <a:r>
                <a:rPr lang="fr-FR" sz="825" dirty="0" smtClean="0">
                  <a:solidFill>
                    <a:schemeClr val="tx1"/>
                  </a:solidFill>
                </a:rPr>
                <a:t>petite </a:t>
              </a:r>
              <a:r>
                <a:rPr lang="fr-FR" sz="825" dirty="0" err="1" smtClean="0">
                  <a:solidFill>
                    <a:schemeClr val="tx1"/>
                  </a:solidFill>
                </a:rPr>
                <a:t>casserolerie</a:t>
              </a:r>
              <a:endParaRPr lang="fr-FR" sz="825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2139043" y="3295632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139043" y="344042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139043" y="3612364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139043" y="376620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139043" y="3929096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2139043" y="40919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2139043" y="425487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337457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900" b="1" dirty="0"/>
                <a:t>FOYERS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7457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Avant-droit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37457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Arrière-droit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37457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Centre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37457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Avant </a:t>
              </a:r>
              <a:r>
                <a:rPr lang="fr-FR" sz="825" dirty="0">
                  <a:solidFill>
                    <a:schemeClr val="tx1"/>
                  </a:solidFill>
                </a:rPr>
                <a:t>gauche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7457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Arrière </a:t>
              </a:r>
              <a:r>
                <a:rPr lang="fr-FR" sz="825" dirty="0" smtClean="0">
                  <a:solidFill>
                    <a:schemeClr val="tx1"/>
                  </a:solidFill>
                </a:rPr>
                <a:t>gauche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7457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Grilles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7457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Allumage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7457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Sécurité thermocouple</a:t>
              </a:r>
            </a:p>
          </p:txBody>
        </p:sp>
        <p:cxnSp>
          <p:nvCxnSpPr>
            <p:cNvPr id="72" name="Connecteur droit 71"/>
            <p:cNvCxnSpPr/>
            <p:nvPr/>
          </p:nvCxnSpPr>
          <p:spPr>
            <a:xfrm>
              <a:off x="337457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37457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37457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37457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37457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337457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337457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139043" y="4464319"/>
              <a:ext cx="1643743" cy="12709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endParaRPr lang="fr-FR" sz="900" b="1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9043" y="462563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</a:t>
              </a:r>
              <a:r>
                <a:rPr lang="fr-FR" sz="825" dirty="0" smtClean="0">
                  <a:solidFill>
                    <a:schemeClr val="tx1"/>
                  </a:solidFill>
                </a:rPr>
                <a:t>auxiliaire : 1,00 kW</a:t>
              </a:r>
              <a:endParaRPr lang="fr-FR" sz="825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9043" y="4784005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rapide :  1,05 – 3,00 kW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9043" y="4942371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 smtClean="0">
                  <a:solidFill>
                    <a:schemeClr val="tx1"/>
                  </a:solidFill>
                </a:rPr>
                <a:t>2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9043" y="5100737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foyer dual wok : 0,48 – 5,00 kW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139043" y="5259103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</a:t>
              </a:r>
              <a:r>
                <a:rPr lang="fr-FR" sz="825" dirty="0" err="1">
                  <a:solidFill>
                    <a:schemeClr val="tx1"/>
                  </a:solidFill>
                </a:rPr>
                <a:t>semi-rapide</a:t>
              </a:r>
              <a:r>
                <a:rPr lang="fr-FR" sz="825" dirty="0">
                  <a:solidFill>
                    <a:schemeClr val="tx1"/>
                  </a:solidFill>
                </a:rPr>
                <a:t> : 0,60 – 1,75 kW 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39043" y="5417469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Fonte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39043" y="5575836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1 main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9043" y="5734202"/>
              <a:ext cx="1643743" cy="1176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500" rtlCol="0" anchor="ctr"/>
            <a:lstStyle/>
            <a:p>
              <a:r>
                <a:rPr lang="fr-FR" sz="825" dirty="0">
                  <a:solidFill>
                    <a:schemeClr val="tx1"/>
                  </a:solidFill>
                </a:rPr>
                <a:t>oui</a:t>
              </a:r>
            </a:p>
          </p:txBody>
        </p:sp>
        <p:cxnSp>
          <p:nvCxnSpPr>
            <p:cNvPr id="91" name="Connecteur droit 90"/>
            <p:cNvCxnSpPr/>
            <p:nvPr/>
          </p:nvCxnSpPr>
          <p:spPr>
            <a:xfrm>
              <a:off x="2139043" y="4756855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139043" y="4901648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2139043" y="5073587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2139043" y="522742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2139043" y="5390319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139043" y="5553210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2139043" y="5716101"/>
              <a:ext cx="164374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ZoneTexte 318"/>
          <p:cNvSpPr txBox="1"/>
          <p:nvPr/>
        </p:nvSpPr>
        <p:spPr>
          <a:xfrm>
            <a:off x="337456" y="613111"/>
            <a:ext cx="203903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solidFill>
                  <a:srgbClr val="FF0000"/>
                </a:solidFill>
              </a:rPr>
              <a:t>SERIE </a:t>
            </a:r>
            <a:r>
              <a:rPr lang="fr-FR" sz="1350" b="1" dirty="0" smtClean="0">
                <a:solidFill>
                  <a:srgbClr val="FF0000"/>
                </a:solidFill>
              </a:rPr>
              <a:t>MASTER</a:t>
            </a:r>
            <a:endParaRPr lang="fr-FR" sz="1350" b="1" dirty="0">
              <a:solidFill>
                <a:srgbClr val="FF0000"/>
              </a:solidFill>
            </a:endParaRPr>
          </a:p>
        </p:txBody>
      </p:sp>
      <p:sp>
        <p:nvSpPr>
          <p:cNvPr id="321" name="ZoneTexte 320"/>
          <p:cNvSpPr txBox="1"/>
          <p:nvPr/>
        </p:nvSpPr>
        <p:spPr>
          <a:xfrm>
            <a:off x="337455" y="1241344"/>
            <a:ext cx="20390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i="1" dirty="0"/>
              <a:t>Cuisinière 90 cm inox  –</a:t>
            </a:r>
          </a:p>
          <a:p>
            <a:r>
              <a:rPr lang="fr-FR" sz="1050" b="1" i="1" dirty="0" smtClean="0"/>
              <a:t>Multifonctions</a:t>
            </a:r>
            <a:endParaRPr lang="fr-FR" sz="1050" b="1" i="1" dirty="0"/>
          </a:p>
        </p:txBody>
      </p:sp>
      <p:sp>
        <p:nvSpPr>
          <p:cNvPr id="311" name="Rectangle 310"/>
          <p:cNvSpPr/>
          <p:nvPr/>
        </p:nvSpPr>
        <p:spPr>
          <a:xfrm>
            <a:off x="4849585" y="6299963"/>
            <a:ext cx="1887838" cy="16433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CODE EAN </a:t>
            </a:r>
            <a:r>
              <a:rPr lang="fr-FR" sz="900" b="1" dirty="0" smtClean="0"/>
              <a:t>MAS90 6 MFE S XT</a:t>
            </a:r>
            <a:endParaRPr lang="fr-FR" sz="900" b="1" dirty="0"/>
          </a:p>
        </p:txBody>
      </p:sp>
      <p:sp>
        <p:nvSpPr>
          <p:cNvPr id="312" name="Rectangle 311"/>
          <p:cNvSpPr/>
          <p:nvPr/>
        </p:nvSpPr>
        <p:spPr>
          <a:xfrm>
            <a:off x="6836228" y="6299963"/>
            <a:ext cx="2135388" cy="16433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it-IT" sz="900" dirty="0" smtClean="0"/>
              <a:t>8056772400601 </a:t>
            </a:r>
            <a:endParaRPr lang="fr-FR" sz="900" b="1" dirty="0">
              <a:solidFill>
                <a:srgbClr val="FF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849585" y="514984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FOURS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849585" y="112941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Four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849585" y="1436105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Fonctions </a:t>
            </a:r>
            <a:r>
              <a:rPr lang="fr-FR" sz="825" dirty="0" smtClean="0">
                <a:solidFill>
                  <a:schemeClr val="tx1"/>
                </a:solidFill>
              </a:rPr>
              <a:t>(11)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849585" y="237571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Equipements four principal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849585" y="3010306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Commandes des fours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849585" y="3417689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Portes fours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849585" y="3768442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Fermeture portes</a:t>
            </a:r>
          </a:p>
        </p:txBody>
      </p:sp>
      <p:cxnSp>
        <p:nvCxnSpPr>
          <p:cNvPr id="112" name="Connecteur droit 111"/>
          <p:cNvCxnSpPr/>
          <p:nvPr/>
        </p:nvCxnSpPr>
        <p:spPr>
          <a:xfrm>
            <a:off x="4849585" y="1020530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4849585" y="2293647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4849585" y="3323288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4849585" y="3724877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4849585" y="200996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Volume</a:t>
            </a:r>
          </a:p>
        </p:txBody>
      </p:sp>
      <p:cxnSp>
        <p:nvCxnSpPr>
          <p:cNvPr id="177" name="Connecteur droit 176"/>
          <p:cNvCxnSpPr/>
          <p:nvPr/>
        </p:nvCxnSpPr>
        <p:spPr>
          <a:xfrm>
            <a:off x="4849585" y="1960263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184"/>
          <p:cNvCxnSpPr/>
          <p:nvPr/>
        </p:nvCxnSpPr>
        <p:spPr>
          <a:xfrm>
            <a:off x="4849585" y="2867043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849585" y="4335161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EQUIPEMENT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4849585" y="457314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Tiroir </a:t>
            </a:r>
            <a:r>
              <a:rPr lang="fr-FR" sz="825">
                <a:solidFill>
                  <a:schemeClr val="tx1"/>
                </a:solidFill>
              </a:rPr>
              <a:t>de rangement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4849585" y="480677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Pieds</a:t>
            </a:r>
          </a:p>
        </p:txBody>
      </p:sp>
      <p:cxnSp>
        <p:nvCxnSpPr>
          <p:cNvPr id="242" name="Connecteur droit 241"/>
          <p:cNvCxnSpPr/>
          <p:nvPr/>
        </p:nvCxnSpPr>
        <p:spPr>
          <a:xfrm>
            <a:off x="4849585" y="476672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4849585" y="5007232"/>
            <a:ext cx="188783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900" b="1" dirty="0"/>
              <a:t>CARACTERISTIQUES TECHNIQUES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4849585" y="524523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cuisinières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849585" y="5478860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Dimensions emballée (cm) - </a:t>
            </a:r>
            <a:r>
              <a:rPr lang="fr-FR" sz="825" dirty="0" err="1">
                <a:solidFill>
                  <a:schemeClr val="tx1"/>
                </a:solidFill>
              </a:rPr>
              <a:t>HxLxP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849585" y="5741062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Poids net /brut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849585" y="5996120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Branchement électrique </a:t>
            </a:r>
          </a:p>
        </p:txBody>
      </p:sp>
      <p:cxnSp>
        <p:nvCxnSpPr>
          <p:cNvPr id="294" name="Connecteur droit 293"/>
          <p:cNvCxnSpPr/>
          <p:nvPr/>
        </p:nvCxnSpPr>
        <p:spPr>
          <a:xfrm>
            <a:off x="4849585" y="5438809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4849585" y="5680986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>
            <a:off x="4849585" y="5956068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Rectangle 313"/>
          <p:cNvSpPr/>
          <p:nvPr/>
        </p:nvSpPr>
        <p:spPr>
          <a:xfrm>
            <a:off x="4849585" y="799894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Cavité des fours</a:t>
            </a:r>
          </a:p>
        </p:txBody>
      </p:sp>
      <p:cxnSp>
        <p:nvCxnSpPr>
          <p:cNvPr id="315" name="Connecteur droit 314"/>
          <p:cNvCxnSpPr/>
          <p:nvPr/>
        </p:nvCxnSpPr>
        <p:spPr>
          <a:xfrm>
            <a:off x="4849585" y="1474500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836228" y="514984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121" name="Rectangle 120"/>
          <p:cNvSpPr/>
          <p:nvPr/>
        </p:nvSpPr>
        <p:spPr>
          <a:xfrm>
            <a:off x="6836229" y="1129413"/>
            <a:ext cx="2135388" cy="2038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Multifonctions électrique </a:t>
            </a:r>
            <a:r>
              <a:rPr lang="fr-FR" sz="825" dirty="0" smtClean="0">
                <a:solidFill>
                  <a:schemeClr val="tx1"/>
                </a:solidFill>
              </a:rPr>
              <a:t>(3,5 </a:t>
            </a:r>
            <a:r>
              <a:rPr lang="fr-FR" sz="825" dirty="0">
                <a:solidFill>
                  <a:schemeClr val="tx1"/>
                </a:solidFill>
              </a:rPr>
              <a:t>kW) avec grilloir électrique </a:t>
            </a:r>
            <a:r>
              <a:rPr lang="fr-FR" sz="825" dirty="0" smtClean="0">
                <a:solidFill>
                  <a:schemeClr val="tx1"/>
                </a:solidFill>
              </a:rPr>
              <a:t>(2,7 </a:t>
            </a:r>
            <a:r>
              <a:rPr lang="fr-FR" sz="825" dirty="0">
                <a:solidFill>
                  <a:schemeClr val="tx1"/>
                </a:solidFill>
              </a:rPr>
              <a:t>kW)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6836228" y="2324400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1 </a:t>
            </a:r>
            <a:r>
              <a:rPr lang="fr-FR" sz="825" dirty="0">
                <a:solidFill>
                  <a:schemeClr val="tx1"/>
                </a:solidFill>
              </a:rPr>
              <a:t>lèchefrite, 2 grilles, </a:t>
            </a:r>
            <a:r>
              <a:rPr lang="fr-FR" sz="825" dirty="0" smtClean="0">
                <a:solidFill>
                  <a:schemeClr val="tx1"/>
                </a:solidFill>
              </a:rPr>
              <a:t>éclairage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836228" y="2993444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>
                <a:solidFill>
                  <a:schemeClr val="tx1"/>
                </a:solidFill>
              </a:rPr>
              <a:t>Manettes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836228" y="3400826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0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25" dirty="0">
                <a:solidFill>
                  <a:schemeClr val="tx1"/>
                </a:solidFill>
              </a:rPr>
              <a:t>Triple vitrage avec vitre interne amovible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6836228" y="3768442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douce</a:t>
            </a:r>
            <a:endParaRPr lang="fr-FR" sz="825" dirty="0">
              <a:solidFill>
                <a:srgbClr val="FF0000"/>
              </a:solidFill>
            </a:endParaRPr>
          </a:p>
        </p:txBody>
      </p:sp>
      <p:cxnSp>
        <p:nvCxnSpPr>
          <p:cNvPr id="130" name="Connecteur droit 129"/>
          <p:cNvCxnSpPr/>
          <p:nvPr/>
        </p:nvCxnSpPr>
        <p:spPr>
          <a:xfrm>
            <a:off x="6836228" y="1020530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6836228" y="2293647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6836228" y="3323288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6836228" y="3724877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6836228" y="2009967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103 </a:t>
            </a:r>
            <a:r>
              <a:rPr lang="fr-FR" sz="825" dirty="0">
                <a:solidFill>
                  <a:schemeClr val="tx1"/>
                </a:solidFill>
              </a:rPr>
              <a:t>l.</a:t>
            </a:r>
          </a:p>
        </p:txBody>
      </p:sp>
      <p:cxnSp>
        <p:nvCxnSpPr>
          <p:cNvPr id="179" name="Connecteur droit 178"/>
          <p:cNvCxnSpPr/>
          <p:nvPr/>
        </p:nvCxnSpPr>
        <p:spPr>
          <a:xfrm>
            <a:off x="6836228" y="1960263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>
            <a:off x="6836228" y="2965468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836228" y="4318298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51" name="Rectangle 250"/>
          <p:cNvSpPr/>
          <p:nvPr/>
        </p:nvSpPr>
        <p:spPr>
          <a:xfrm>
            <a:off x="6836228" y="4556282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oui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6836228" y="4789912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Inox</a:t>
            </a:r>
          </a:p>
        </p:txBody>
      </p:sp>
      <p:cxnSp>
        <p:nvCxnSpPr>
          <p:cNvPr id="260" name="Connecteur droit 259"/>
          <p:cNvCxnSpPr/>
          <p:nvPr/>
        </p:nvCxnSpPr>
        <p:spPr>
          <a:xfrm>
            <a:off x="6836228" y="4749859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>
            <a:off x="6836228" y="5007232"/>
            <a:ext cx="2135388" cy="1875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endParaRPr lang="fr-FR" sz="900" b="1" dirty="0"/>
          </a:p>
        </p:txBody>
      </p:sp>
      <p:sp>
        <p:nvSpPr>
          <p:cNvPr id="299" name="Rectangle 298"/>
          <p:cNvSpPr/>
          <p:nvPr/>
        </p:nvSpPr>
        <p:spPr>
          <a:xfrm>
            <a:off x="6836228" y="5237895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890/915-895-600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6836228" y="5471523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100 x 96 x 68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836228" y="5733725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80 / 110</a:t>
            </a:r>
            <a:endParaRPr lang="fr-FR" sz="825" dirty="0">
              <a:solidFill>
                <a:schemeClr val="tx1"/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6836228" y="5988784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220/240 V, 50/60 Hz, 13 A, 3000 W</a:t>
            </a:r>
          </a:p>
        </p:txBody>
      </p:sp>
      <p:cxnSp>
        <p:nvCxnSpPr>
          <p:cNvPr id="304" name="Connecteur droit 303"/>
          <p:cNvCxnSpPr/>
          <p:nvPr/>
        </p:nvCxnSpPr>
        <p:spPr>
          <a:xfrm>
            <a:off x="6836228" y="5431472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>
            <a:off x="6836228" y="5673648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>
            <a:off x="6836228" y="5948730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ectangle 315"/>
          <p:cNvSpPr/>
          <p:nvPr/>
        </p:nvSpPr>
        <p:spPr>
          <a:xfrm>
            <a:off x="6836228" y="799894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Email catalytique</a:t>
            </a:r>
          </a:p>
        </p:txBody>
      </p:sp>
      <p:cxnSp>
        <p:nvCxnSpPr>
          <p:cNvPr id="317" name="Connecteur droit 316"/>
          <p:cNvCxnSpPr/>
          <p:nvPr/>
        </p:nvCxnSpPr>
        <p:spPr>
          <a:xfrm>
            <a:off x="6836228" y="1474500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849585" y="4092073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Classe</a:t>
            </a:r>
          </a:p>
        </p:txBody>
      </p:sp>
      <p:cxnSp>
        <p:nvCxnSpPr>
          <p:cNvPr id="143" name="Connecteur droit 142"/>
          <p:cNvCxnSpPr/>
          <p:nvPr/>
        </p:nvCxnSpPr>
        <p:spPr>
          <a:xfrm>
            <a:off x="4849585" y="4048509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6836228" y="4075211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>
                <a:solidFill>
                  <a:schemeClr val="tx1"/>
                </a:solidFill>
              </a:rPr>
              <a:t>A</a:t>
            </a:r>
            <a:endParaRPr lang="fr-FR" sz="825" dirty="0">
              <a:solidFill>
                <a:srgbClr val="FF0000"/>
              </a:solidFill>
            </a:endParaRPr>
          </a:p>
        </p:txBody>
      </p:sp>
      <p:cxnSp>
        <p:nvCxnSpPr>
          <p:cNvPr id="146" name="Connecteur droit 145"/>
          <p:cNvCxnSpPr/>
          <p:nvPr/>
        </p:nvCxnSpPr>
        <p:spPr>
          <a:xfrm>
            <a:off x="6836228" y="4048509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7" name="Image 1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27" y="1500506"/>
            <a:ext cx="1384155" cy="446877"/>
          </a:xfrm>
          <a:prstGeom prst="rect">
            <a:avLst/>
          </a:prstGeom>
        </p:spPr>
      </p:pic>
      <p:sp>
        <p:nvSpPr>
          <p:cNvPr id="138" name="Rectangle 137"/>
          <p:cNvSpPr/>
          <p:nvPr/>
        </p:nvSpPr>
        <p:spPr>
          <a:xfrm>
            <a:off x="4846410" y="2705917"/>
            <a:ext cx="188783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ctr"/>
          <a:lstStyle/>
          <a:p>
            <a:r>
              <a:rPr lang="fr-FR" sz="825" dirty="0" smtClean="0">
                <a:solidFill>
                  <a:schemeClr val="tx1"/>
                </a:solidFill>
              </a:rPr>
              <a:t>Thermomètre</a:t>
            </a:r>
            <a:endParaRPr lang="fr-FR" sz="825" dirty="0">
              <a:solidFill>
                <a:schemeClr val="tx1"/>
              </a:solidFill>
            </a:endParaRPr>
          </a:p>
        </p:txBody>
      </p:sp>
      <p:cxnSp>
        <p:nvCxnSpPr>
          <p:cNvPr id="139" name="Connecteur droit 138"/>
          <p:cNvCxnSpPr/>
          <p:nvPr/>
        </p:nvCxnSpPr>
        <p:spPr>
          <a:xfrm>
            <a:off x="4846410" y="265242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6833053" y="2702225"/>
            <a:ext cx="2135388" cy="17355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" rtlCol="0" anchor="t" anchorCtr="0"/>
          <a:lstStyle/>
          <a:p>
            <a:r>
              <a:rPr lang="fr-FR" sz="825" dirty="0" smtClean="0">
                <a:solidFill>
                  <a:schemeClr val="tx1"/>
                </a:solidFill>
              </a:rPr>
              <a:t>oui</a:t>
            </a:r>
            <a:endParaRPr lang="fr-FR" sz="825" dirty="0">
              <a:solidFill>
                <a:schemeClr val="tx1"/>
              </a:solidFill>
            </a:endParaRPr>
          </a:p>
        </p:txBody>
      </p:sp>
      <p:cxnSp>
        <p:nvCxnSpPr>
          <p:cNvPr id="141" name="Connecteur droit 140"/>
          <p:cNvCxnSpPr/>
          <p:nvPr/>
        </p:nvCxnSpPr>
        <p:spPr>
          <a:xfrm>
            <a:off x="6833053" y="2652422"/>
            <a:ext cx="21353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>
            <a:off x="4846410" y="2950872"/>
            <a:ext cx="18878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8" t="15657" r="14014" b="16567"/>
          <a:stretch/>
        </p:blipFill>
        <p:spPr>
          <a:xfrm>
            <a:off x="2475290" y="608735"/>
            <a:ext cx="1835152" cy="2017965"/>
          </a:xfrm>
          <a:prstGeom prst="rect">
            <a:avLst/>
          </a:prstGeom>
        </p:spPr>
      </p:pic>
      <p:sp>
        <p:nvSpPr>
          <p:cNvPr id="320" name="ZoneTexte 319"/>
          <p:cNvSpPr txBox="1"/>
          <p:nvPr/>
        </p:nvSpPr>
        <p:spPr>
          <a:xfrm>
            <a:off x="337456" y="911881"/>
            <a:ext cx="2039031" cy="3231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500" b="1" dirty="0" smtClean="0"/>
              <a:t>MAS90 6 MFE S XT</a:t>
            </a:r>
            <a:endParaRPr lang="fr-FR" sz="1500" b="1" dirty="0"/>
          </a:p>
        </p:txBody>
      </p:sp>
    </p:spTree>
    <p:extLst>
      <p:ext uri="{BB962C8B-B14F-4D97-AF65-F5344CB8AC3E}">
        <p14:creationId xmlns:p14="http://schemas.microsoft.com/office/powerpoint/2010/main" val="7533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</TotalTime>
  <Words>212</Words>
  <Application>Microsoft Office PowerPoint</Application>
  <PresentationFormat>Affichage à l'écran (4:3)</PresentationFormat>
  <Paragraphs>74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croy@bertazzoni.com</dc:creator>
  <cp:lastModifiedBy>Dominique DUPONT</cp:lastModifiedBy>
  <cp:revision>99</cp:revision>
  <cp:lastPrinted>2015-07-28T14:09:21Z</cp:lastPrinted>
  <dcterms:created xsi:type="dcterms:W3CDTF">2015-07-24T20:24:37Z</dcterms:created>
  <dcterms:modified xsi:type="dcterms:W3CDTF">2016-01-29T14:30:03Z</dcterms:modified>
</cp:coreProperties>
</file>