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76B78-5831-4AA4-B8AA-2A4BA47DF6C1}" type="datetimeFigureOut">
              <a:rPr lang="fr-FR" smtClean="0"/>
              <a:t>01/09/2016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696A2-1D37-4BE9-A3BD-34294F750E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4336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696A2-1D37-4BE9-A3BD-34294F750E9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561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0" y="6486524"/>
            <a:ext cx="3707904" cy="365125"/>
          </a:xfrm>
        </p:spPr>
        <p:txBody>
          <a:bodyPr vert="horz" lIns="91440" tIns="45720" rIns="91440" bIns="45720" rtlCol="0" anchor="b"/>
          <a:lstStyle>
            <a:lvl1pPr algn="l">
              <a:defRPr lang="fr-FR" smtClean="0"/>
            </a:lvl1pPr>
          </a:lstStyle>
          <a:p>
            <a:r>
              <a:rPr lang="fr-FR" dirty="0"/>
              <a:t>CONFORAMA_Prop001_Cuisson_v1.2_190515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10400" y="6486525"/>
            <a:ext cx="2133600" cy="365125"/>
          </a:xfrm>
        </p:spPr>
        <p:txBody>
          <a:bodyPr anchor="b"/>
          <a:lstStyle/>
          <a:p>
            <a:fld id="{B1A043B0-964A-4AD1-BB75-A7EF7FE2415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914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CONFORAMA_Prop001_Cuisson_v1.0_150515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A043B0-964A-4AD1-BB75-A7EF7FE241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823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CONFORAMA_Prop001_Cuisson_v1.0_150515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A043B0-964A-4AD1-BB75-A7EF7FE241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4505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CONFORAMA_Prop001_Cuisson_v1.0_150515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A043B0-964A-4AD1-BB75-A7EF7FE241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180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CONFORAMA_Prop001_Cuisson_v1.0_150515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A043B0-964A-4AD1-BB75-A7EF7FE241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3448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0" y="6524624"/>
            <a:ext cx="3707904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900" smtClean="0"/>
            </a:lvl1pPr>
          </a:lstStyle>
          <a:p>
            <a:r>
              <a:rPr lang="fr-FR" dirty="0"/>
              <a:t>CONFORAMA_Prop001_Cuisson_v1.2_190515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10400" y="652462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900"/>
            </a:lvl1pPr>
          </a:lstStyle>
          <a:p>
            <a:fld id="{B1A043B0-964A-4AD1-BB75-A7EF7FE2415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e la date 4"/>
          <p:cNvSpPr txBox="1">
            <a:spLocks/>
          </p:cNvSpPr>
          <p:nvPr userDrawn="1"/>
        </p:nvSpPr>
        <p:spPr>
          <a:xfrm>
            <a:off x="2736304" y="6492875"/>
            <a:ext cx="3707904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fr-FR"/>
            </a:defPPr>
            <a:lvl1pPr marL="0" algn="l" defTabSz="914400" rtl="0" eaLnBrk="1" latinLnBrk="0" hangingPunct="1">
              <a:defRPr lang="fr-FR" sz="9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Photographies non contractuelles</a:t>
            </a:r>
          </a:p>
        </p:txBody>
      </p:sp>
    </p:spTree>
    <p:extLst>
      <p:ext uri="{BB962C8B-B14F-4D97-AF65-F5344CB8AC3E}">
        <p14:creationId xmlns:p14="http://schemas.microsoft.com/office/powerpoint/2010/main" val="1214306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CONFORAMA_Prop001_Cuisson_v1.0_150515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A043B0-964A-4AD1-BB75-A7EF7FE241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35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CONFORAMA_Prop001_Cuisson_v1.0_150515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A043B0-964A-4AD1-BB75-A7EF7FE241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481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CONFORAMA_Prop001_Cuisson_v1.0_150515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A043B0-964A-4AD1-BB75-A7EF7FE241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0900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CONFORAMA_Prop001_Cuisson_v1.0_150515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A043B0-964A-4AD1-BB75-A7EF7FE241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606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CONFORAMA_Prop001_Cuisson_v1.0_150515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A043B0-964A-4AD1-BB75-A7EF7FE241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985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0" y="6486524"/>
            <a:ext cx="3707904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100" smtClean="0"/>
            </a:lvl1pPr>
          </a:lstStyle>
          <a:p>
            <a:r>
              <a:rPr lang="fr-FR" dirty="0"/>
              <a:t>Boulanger proposition 1 froid 28 mai 2015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7010400" y="6486525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100"/>
            </a:lvl1pPr>
          </a:lstStyle>
          <a:p>
            <a:fld id="{B1A043B0-964A-4AD1-BB75-A7EF7FE2415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208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lum bright="59000" contrast="-40000"/>
          </a:blip>
          <a:srcRect l="61943" t="39711" r="27979" b="51363"/>
          <a:stretch/>
        </p:blipFill>
        <p:spPr bwMode="auto">
          <a:xfrm>
            <a:off x="-2858" y="1628800"/>
            <a:ext cx="914685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5031432" y="-13736"/>
            <a:ext cx="4005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/>
              <a:t>BUT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563888" y="584177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i="1" dirty="0">
                <a:solidFill>
                  <a:srgbClr val="FF0000"/>
                </a:solidFill>
              </a:rPr>
              <a:t>Combiné vintage 300L</a:t>
            </a:r>
          </a:p>
        </p:txBody>
      </p:sp>
      <p:pic>
        <p:nvPicPr>
          <p:cNvPr id="11" name="Image 10" descr="logo_germania bertazzoni_rond_B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58" y="116632"/>
            <a:ext cx="1222671" cy="1414463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5031432" y="980728"/>
            <a:ext cx="4005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r-FR" sz="3200" b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43B0-964A-4AD1-BB75-A7EF7FE24153}" type="slidenum">
              <a:rPr lang="fr-FR" smtClean="0"/>
              <a:t>1</a:t>
            </a:fld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But Proposition froid 5 juillet 2016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4832632" y="5442519"/>
            <a:ext cx="4095842" cy="758399"/>
            <a:chOff x="4644008" y="5441697"/>
            <a:chExt cx="4095842" cy="758399"/>
          </a:xfrm>
        </p:grpSpPr>
        <p:sp>
          <p:nvSpPr>
            <p:cNvPr id="24" name="Rectangle 23"/>
            <p:cNvSpPr/>
            <p:nvPr/>
          </p:nvSpPr>
          <p:spPr>
            <a:xfrm>
              <a:off x="7160705" y="5441697"/>
              <a:ext cx="1579145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644008" y="5840056"/>
              <a:ext cx="1267874" cy="36004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PRIX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911882" y="5840056"/>
              <a:ext cx="1284712" cy="36004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bg1">
                      <a:lumMod val="75000"/>
                    </a:schemeClr>
                  </a:solidFill>
                </a:rPr>
                <a:t>NOIR</a:t>
              </a:r>
            </a:p>
          </p:txBody>
        </p:sp>
      </p:grpSp>
      <p:cxnSp>
        <p:nvCxnSpPr>
          <p:cNvPr id="28" name="Connecteur droit 27"/>
          <p:cNvCxnSpPr/>
          <p:nvPr/>
        </p:nvCxnSpPr>
        <p:spPr>
          <a:xfrm flipH="1">
            <a:off x="1339318" y="584177"/>
            <a:ext cx="7804682" cy="0"/>
          </a:xfrm>
          <a:prstGeom prst="line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Espace réservé du contenu 5"/>
          <p:cNvSpPr txBox="1">
            <a:spLocks/>
          </p:cNvSpPr>
          <p:nvPr/>
        </p:nvSpPr>
        <p:spPr>
          <a:xfrm>
            <a:off x="4816673" y="1690424"/>
            <a:ext cx="4131856" cy="3214292"/>
          </a:xfrm>
          <a:prstGeom prst="rect">
            <a:avLst/>
          </a:prstGeom>
          <a:solidFill>
            <a:srgbClr val="FFFFFF"/>
          </a:solidFill>
          <a:ln w="38100" cap="flat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>
              <a:buClr>
                <a:srgbClr val="FF0000"/>
              </a:buClr>
              <a:buSzPct val="119000"/>
            </a:pPr>
            <a:r>
              <a:rPr lang="fr-FR" sz="1400" dirty="0">
                <a:solidFill>
                  <a:schemeClr val="tx1"/>
                </a:solidFill>
              </a:rPr>
              <a:t>Capacité totale 300L</a:t>
            </a:r>
          </a:p>
          <a:p>
            <a:pPr marL="173038" indent="-173038">
              <a:buClr>
                <a:srgbClr val="FF0000"/>
              </a:buClr>
              <a:buSzPct val="119000"/>
            </a:pPr>
            <a:r>
              <a:rPr lang="fr-FR" sz="1400" dirty="0">
                <a:solidFill>
                  <a:schemeClr val="tx1"/>
                </a:solidFill>
              </a:rPr>
              <a:t>REFRIGERATEUR 216L</a:t>
            </a:r>
          </a:p>
          <a:p>
            <a:pPr marL="173038" indent="-173038">
              <a:buClr>
                <a:srgbClr val="FF0000"/>
              </a:buClr>
              <a:buSzPct val="119000"/>
            </a:pPr>
            <a:r>
              <a:rPr lang="fr-FR" sz="1400" dirty="0">
                <a:solidFill>
                  <a:schemeClr val="tx1"/>
                </a:solidFill>
              </a:rPr>
              <a:t>Froid brassé</a:t>
            </a:r>
          </a:p>
          <a:p>
            <a:pPr marL="173038" indent="-173038">
              <a:buClr>
                <a:srgbClr val="FF0000"/>
              </a:buClr>
              <a:buSzPct val="119000"/>
            </a:pPr>
            <a:r>
              <a:rPr lang="fr-FR" sz="1400" dirty="0">
                <a:solidFill>
                  <a:schemeClr val="tx1"/>
                </a:solidFill>
              </a:rPr>
              <a:t>Clayettes verre  + porte bouteilles</a:t>
            </a:r>
          </a:p>
          <a:p>
            <a:pPr marL="173038" indent="-173038">
              <a:buClr>
                <a:srgbClr val="FF0000"/>
              </a:buClr>
              <a:buSzPct val="119000"/>
            </a:pPr>
            <a:r>
              <a:rPr lang="fr-FR" sz="1400" dirty="0">
                <a:solidFill>
                  <a:schemeClr val="tx1"/>
                </a:solidFill>
              </a:rPr>
              <a:t>CONGELATEUR 84L</a:t>
            </a:r>
          </a:p>
          <a:p>
            <a:pPr marL="173038" indent="-173038">
              <a:buClr>
                <a:srgbClr val="FF0000"/>
              </a:buClr>
              <a:buSzPct val="119000"/>
            </a:pPr>
            <a:r>
              <a:rPr lang="fr-FR" sz="1400" dirty="0">
                <a:solidFill>
                  <a:schemeClr val="tx1"/>
                </a:solidFill>
              </a:rPr>
              <a:t>Capacité de congélation 4,5Kg/24H</a:t>
            </a:r>
          </a:p>
          <a:p>
            <a:pPr marL="173038" indent="-173038">
              <a:buClr>
                <a:srgbClr val="FF0000"/>
              </a:buClr>
              <a:buSzPct val="119000"/>
            </a:pPr>
            <a:r>
              <a:rPr lang="fr-FR" sz="1400" dirty="0">
                <a:solidFill>
                  <a:schemeClr val="tx1"/>
                </a:solidFill>
              </a:rPr>
              <a:t>3 tiroirs</a:t>
            </a:r>
          </a:p>
          <a:p>
            <a:pPr marL="173038" indent="-173038">
              <a:buClr>
                <a:srgbClr val="FF0000"/>
              </a:buClr>
              <a:buSzPct val="119000"/>
            </a:pPr>
            <a:r>
              <a:rPr lang="fr-FR" sz="1400" dirty="0" err="1">
                <a:solidFill>
                  <a:schemeClr val="tx1"/>
                </a:solidFill>
              </a:rPr>
              <a:t>LxHxP</a:t>
            </a:r>
            <a:r>
              <a:rPr lang="fr-FR" sz="1400" dirty="0">
                <a:solidFill>
                  <a:schemeClr val="tx1"/>
                </a:solidFill>
              </a:rPr>
              <a:t>  59,9 X  192 x 62,8</a:t>
            </a:r>
          </a:p>
          <a:p>
            <a:pPr marL="173038" indent="-173038">
              <a:buClr>
                <a:srgbClr val="FF0000"/>
              </a:buClr>
              <a:buSzPct val="119000"/>
            </a:pPr>
            <a:r>
              <a:rPr lang="fr-FR" sz="1400" dirty="0">
                <a:solidFill>
                  <a:schemeClr val="tx1"/>
                </a:solidFill>
              </a:rPr>
              <a:t>Classe A+</a:t>
            </a:r>
          </a:p>
          <a:p>
            <a:pPr marL="173038" indent="-173038">
              <a:buClr>
                <a:srgbClr val="FF0000"/>
              </a:buClr>
              <a:buSzPct val="119000"/>
            </a:pP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8" y="1690424"/>
            <a:ext cx="2232693" cy="4510494"/>
          </a:xfr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67" y="4211355"/>
            <a:ext cx="1649252" cy="2431343"/>
          </a:xfrm>
          <a:prstGeom prst="rect">
            <a:avLst/>
          </a:prstGeom>
        </p:spPr>
      </p:pic>
      <p:grpSp>
        <p:nvGrpSpPr>
          <p:cNvPr id="32" name="Groupe 31"/>
          <p:cNvGrpSpPr/>
          <p:nvPr/>
        </p:nvGrpSpPr>
        <p:grpSpPr>
          <a:xfrm>
            <a:off x="4800263" y="5427027"/>
            <a:ext cx="2552586" cy="360040"/>
            <a:chOff x="4644008" y="5498624"/>
            <a:chExt cx="2552586" cy="360040"/>
          </a:xfrm>
        </p:grpSpPr>
        <p:sp>
          <p:nvSpPr>
            <p:cNvPr id="33" name="Rectangle 32"/>
            <p:cNvSpPr/>
            <p:nvPr/>
          </p:nvSpPr>
          <p:spPr>
            <a:xfrm>
              <a:off x="4644008" y="5498624"/>
              <a:ext cx="1267874" cy="36004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PRIX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911882" y="5498624"/>
              <a:ext cx="1284712" cy="360040"/>
            </a:xfrm>
            <a:prstGeom prst="rect">
              <a:avLst/>
            </a:prstGeom>
            <a:solidFill>
              <a:schemeClr val="tx1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Par 69 pièces</a:t>
              </a:r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4796619" y="5848333"/>
            <a:ext cx="4131855" cy="360040"/>
            <a:chOff x="4644008" y="5840056"/>
            <a:chExt cx="4131855" cy="360040"/>
          </a:xfrm>
        </p:grpSpPr>
        <p:sp>
          <p:nvSpPr>
            <p:cNvPr id="39" name="Rectangle 38"/>
            <p:cNvSpPr/>
            <p:nvPr/>
          </p:nvSpPr>
          <p:spPr>
            <a:xfrm>
              <a:off x="7196718" y="5840056"/>
              <a:ext cx="1579145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644008" y="5840056"/>
              <a:ext cx="1267874" cy="36004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PRIX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911882" y="5840056"/>
              <a:ext cx="1284712" cy="36004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Par 51 pièces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01506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2303</TotalTime>
  <Words>51</Words>
  <Application>Microsoft Office PowerPoint</Application>
  <PresentationFormat>Affichage à l'écran (4:3)</PresentationFormat>
  <Paragraphs>20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Dominique Dupont</dc:creator>
  <cp:lastModifiedBy>Dominique Dupont</cp:lastModifiedBy>
  <cp:revision>127</cp:revision>
  <dcterms:created xsi:type="dcterms:W3CDTF">2014-12-01T15:45:45Z</dcterms:created>
  <dcterms:modified xsi:type="dcterms:W3CDTF">2016-09-01T09:25:43Z</dcterms:modified>
</cp:coreProperties>
</file>