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1" r:id="rId3"/>
    <p:sldId id="272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6B78-5831-4AA4-B8AA-2A4BA47DF6C1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6A2-1D37-4BE9-A3BD-34294F750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3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0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2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11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486524"/>
            <a:ext cx="3707904" cy="365125"/>
          </a:xfrm>
        </p:spPr>
        <p:txBody>
          <a:bodyPr vert="horz" lIns="91440" tIns="45720" rIns="91440" bIns="45720" rtlCol="0" anchor="b"/>
          <a:lstStyle>
            <a:lvl1pPr algn="l">
              <a:defRPr lang="fr-FR" smtClean="0"/>
            </a:lvl1pPr>
          </a:lstStyle>
          <a:p>
            <a:r>
              <a:rPr lang="fr-FR" dirty="0"/>
              <a:t>CONFORAMA_Prop001_Cuisson_v1.2_190515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 anchor="b"/>
          <a:lstStyle/>
          <a:p>
            <a:fld id="{B1A043B0-964A-4AD1-BB75-A7EF7FE241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0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44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24624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900" smtClean="0"/>
            </a:lvl1pPr>
          </a:lstStyle>
          <a:p>
            <a:r>
              <a:rPr lang="fr-FR" dirty="0"/>
              <a:t>CONFORAMA_Prop001_Cuisson_v1.2_190515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fld id="{B1A043B0-964A-4AD1-BB75-A7EF7FE241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4"/>
          <p:cNvSpPr txBox="1">
            <a:spLocks/>
          </p:cNvSpPr>
          <p:nvPr userDrawn="1"/>
        </p:nvSpPr>
        <p:spPr>
          <a:xfrm>
            <a:off x="2736304" y="6492875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Photographies non contractuelles</a:t>
            </a:r>
          </a:p>
        </p:txBody>
      </p:sp>
    </p:spTree>
    <p:extLst>
      <p:ext uri="{BB962C8B-B14F-4D97-AF65-F5344CB8AC3E}">
        <p14:creationId xmlns:p14="http://schemas.microsoft.com/office/powerpoint/2010/main" val="12143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8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0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0" y="6486524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100" smtClean="0"/>
            </a:lvl1pPr>
          </a:lstStyle>
          <a:p>
            <a:r>
              <a:rPr lang="fr-FR" dirty="0"/>
              <a:t>Auchan proposition 1 froid 28 mai 2015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B1A043B0-964A-4AD1-BB75-A7EF7FE2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0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484784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31432" y="-13736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CONFORAMA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Double Portes vintage 215L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1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Conforama Proposition froid Mai 2017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832632" y="5840878"/>
            <a:ext cx="4131855" cy="360040"/>
            <a:chOff x="4644008" y="5840056"/>
            <a:chExt cx="4131855" cy="360040"/>
          </a:xfrm>
        </p:grpSpPr>
        <p:sp>
          <p:nvSpPr>
            <p:cNvPr id="24" name="Rectangle 23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208€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32632" y="6254728"/>
            <a:ext cx="4131855" cy="360040"/>
            <a:chOff x="4644008" y="6254728"/>
            <a:chExt cx="4131855" cy="360040"/>
          </a:xfrm>
        </p:grpSpPr>
        <p:sp>
          <p:nvSpPr>
            <p:cNvPr id="25" name="Rectangle 24"/>
            <p:cNvSpPr/>
            <p:nvPr/>
          </p:nvSpPr>
          <p:spPr>
            <a:xfrm>
              <a:off x="4644008" y="6254728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6718" y="6254728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208€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1882" y="6254728"/>
              <a:ext cx="1284712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ROUGE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32632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Capacité totale 215L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REFRIGERATEUR 169L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Froid statique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Clayettes verre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CONGELATEUR 46L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Clayette verre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Capacité de congélation 3,5Kg/24H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 err="1">
                <a:solidFill>
                  <a:schemeClr val="tx1"/>
                </a:solidFill>
              </a:rPr>
              <a:t>LxHxP</a:t>
            </a:r>
            <a:r>
              <a:rPr lang="fr-FR" sz="1400" dirty="0">
                <a:solidFill>
                  <a:schemeClr val="tx1"/>
                </a:solidFill>
              </a:rPr>
              <a:t>  54,5 X  149,7 x 63,8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400" dirty="0">
              <a:solidFill>
                <a:schemeClr val="tx1"/>
              </a:solidFill>
            </a:endParaRP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Par 57 pièces 1 rangée debout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308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" y="1629815"/>
            <a:ext cx="2178152" cy="430784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50" y="3783736"/>
            <a:ext cx="1416333" cy="280115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71" y="1787188"/>
            <a:ext cx="1360787" cy="19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628800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31432" y="-13736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CONFORAMA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Double Portes vintage 295L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Conforama Proposition froid Mai 2017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832632" y="5427027"/>
            <a:ext cx="4131855" cy="360040"/>
            <a:chOff x="4644008" y="5498624"/>
            <a:chExt cx="4131855" cy="360040"/>
          </a:xfrm>
        </p:grpSpPr>
        <p:sp>
          <p:nvSpPr>
            <p:cNvPr id="15" name="Rectangle 14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96718" y="5498624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283 €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BLANC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832632" y="5840878"/>
            <a:ext cx="4131855" cy="360040"/>
            <a:chOff x="4644008" y="5840056"/>
            <a:chExt cx="4131855" cy="360040"/>
          </a:xfrm>
        </p:grpSpPr>
        <p:sp>
          <p:nvSpPr>
            <p:cNvPr id="24" name="Rectangle 23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283 €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32632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totale 295L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REFRIGERATEUR 224L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Froid brassé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Clayettes verre + porte bouteilles 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CONGELATEUR 71L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de congélation 3,5Kg/24H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 err="1">
                <a:solidFill>
                  <a:schemeClr val="tx1"/>
                </a:solidFill>
              </a:rPr>
              <a:t>LxHxP</a:t>
            </a:r>
            <a:r>
              <a:rPr lang="fr-FR" sz="1600" dirty="0">
                <a:solidFill>
                  <a:schemeClr val="tx1"/>
                </a:solidFill>
              </a:rPr>
              <a:t>  599 X  182 x 628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600" dirty="0">
              <a:solidFill>
                <a:schemeClr val="tx1"/>
              </a:solidFill>
            </a:endParaRP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800" b="1" dirty="0">
                <a:solidFill>
                  <a:schemeClr val="tx1"/>
                </a:solidFill>
              </a:rPr>
              <a:t>Par 51 pièces 1 rangée debout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308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60" y="1738531"/>
            <a:ext cx="1027732" cy="1546916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4832507" y="5427027"/>
            <a:ext cx="2520341" cy="360040"/>
            <a:chOff x="4644008" y="5498624"/>
            <a:chExt cx="2552586" cy="360040"/>
          </a:xfrm>
        </p:grpSpPr>
        <p:sp>
          <p:nvSpPr>
            <p:cNvPr id="35" name="Rectangle 34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VINO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6" y="1712938"/>
            <a:ext cx="2370944" cy="47275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6" y="1779275"/>
            <a:ext cx="720241" cy="15182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07" y="3462554"/>
            <a:ext cx="1591859" cy="3174092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4832508" y="6229518"/>
            <a:ext cx="4131979" cy="407128"/>
            <a:chOff x="4644008" y="5840056"/>
            <a:chExt cx="4131855" cy="360040"/>
          </a:xfrm>
        </p:grpSpPr>
        <p:sp>
          <p:nvSpPr>
            <p:cNvPr id="31" name="Rectangle 30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283 €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  <a:highlight>
                    <a:srgbClr val="FF0000"/>
                  </a:highlight>
                </a:rPr>
                <a:t>ROUGE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08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628800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08104" y="1617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CONFORAMA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Combiné vintage 300L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Conforama Proposition froid Mai 2017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832632" y="5442519"/>
            <a:ext cx="4095842" cy="758399"/>
            <a:chOff x="4644008" y="5441697"/>
            <a:chExt cx="4095842" cy="758399"/>
          </a:xfrm>
        </p:grpSpPr>
        <p:sp>
          <p:nvSpPr>
            <p:cNvPr id="24" name="Rectangle 23"/>
            <p:cNvSpPr/>
            <p:nvPr/>
          </p:nvSpPr>
          <p:spPr>
            <a:xfrm>
              <a:off x="7160705" y="5441697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293 €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16673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totale 300L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REFRIGERATEUR 216L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Froid brassé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Clayettes verre  + porte bouteilles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CONGELATEUR 84L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de congélation 4,5Kg/24H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3 tiroirs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 err="1">
                <a:solidFill>
                  <a:schemeClr val="tx1"/>
                </a:solidFill>
              </a:rPr>
              <a:t>LxHxP</a:t>
            </a:r>
            <a:r>
              <a:rPr lang="fr-FR" sz="1600" dirty="0">
                <a:solidFill>
                  <a:schemeClr val="tx1"/>
                </a:solidFill>
              </a:rPr>
              <a:t>  59,9 X  192 x 62,8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b="1" dirty="0">
                <a:solidFill>
                  <a:schemeClr val="tx1"/>
                </a:solidFill>
              </a:rPr>
              <a:t>Par 51 pièces 1 rangée debout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8892" y="1690424"/>
            <a:ext cx="1070607" cy="225687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70" y="4079234"/>
            <a:ext cx="1678315" cy="2474187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4800263" y="5427027"/>
            <a:ext cx="2552586" cy="360040"/>
            <a:chOff x="4644008" y="5498624"/>
            <a:chExt cx="2552586" cy="360040"/>
          </a:xfrm>
        </p:grpSpPr>
        <p:sp>
          <p:nvSpPr>
            <p:cNvPr id="33" name="Rectangle 32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VINO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832632" y="5840878"/>
            <a:ext cx="4131855" cy="360040"/>
            <a:chOff x="4644008" y="5840056"/>
            <a:chExt cx="4131855" cy="360040"/>
          </a:xfrm>
        </p:grpSpPr>
        <p:sp>
          <p:nvSpPr>
            <p:cNvPr id="39" name="Rectangle 38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293 €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690424"/>
            <a:ext cx="1976947" cy="37366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86" y="1628800"/>
            <a:ext cx="1254694" cy="2371481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4832508" y="6229518"/>
            <a:ext cx="4131979" cy="323903"/>
            <a:chOff x="4644008" y="5840056"/>
            <a:chExt cx="4131855" cy="360040"/>
          </a:xfrm>
        </p:grpSpPr>
        <p:sp>
          <p:nvSpPr>
            <p:cNvPr id="36" name="Rectangle 35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293 €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  <a:highlight>
                    <a:srgbClr val="FF0000"/>
                  </a:highlight>
                </a:rPr>
                <a:t>ROUGE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864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171</Words>
  <Application>Microsoft Office PowerPoint</Application>
  <PresentationFormat>Affichage à l'écran (4:3)</PresentationFormat>
  <Paragraphs>84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Dupont</dc:creator>
  <cp:lastModifiedBy>CM1</cp:lastModifiedBy>
  <cp:revision>137</cp:revision>
  <dcterms:created xsi:type="dcterms:W3CDTF">2014-12-01T15:45:45Z</dcterms:created>
  <dcterms:modified xsi:type="dcterms:W3CDTF">2017-05-12T05:56:14Z</dcterms:modified>
</cp:coreProperties>
</file>