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3" r:id="rId2"/>
  </p:sldIdLst>
  <p:sldSz cx="9144000" cy="6858000" type="screen4x3"/>
  <p:notesSz cx="6877050" cy="100028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54" userDrawn="1">
          <p15:clr>
            <a:srgbClr val="A4A3A4"/>
          </p15:clr>
        </p15:guide>
        <p15:guide id="2" pos="1497" userDrawn="1">
          <p15:clr>
            <a:srgbClr val="A4A3A4"/>
          </p15:clr>
        </p15:guide>
        <p15:guide id="3" pos="4232" userDrawn="1">
          <p15:clr>
            <a:srgbClr val="A4A3A4"/>
          </p15:clr>
        </p15:guide>
        <p15:guide id="4" pos="2653" userDrawn="1">
          <p15:clr>
            <a:srgbClr val="A4A3A4"/>
          </p15:clr>
        </p15:guide>
        <p15:guide id="5" orient="horz" pos="3115" userDrawn="1">
          <p15:clr>
            <a:srgbClr val="A4A3A4"/>
          </p15:clr>
        </p15:guide>
        <p15:guide id="6" pos="27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30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1848" y="108"/>
      </p:cViewPr>
      <p:guideLst>
        <p:guide orient="horz" pos="2954"/>
        <p:guide pos="1497"/>
        <p:guide pos="4232"/>
        <p:guide pos="2653"/>
        <p:guide orient="horz" pos="3115"/>
        <p:guide pos="27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0848" cy="5012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94616" y="0"/>
            <a:ext cx="2980847" cy="5012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DD52D-3D31-4854-BA90-A5A818CFA98D}" type="datetimeFigureOut">
              <a:rPr lang="fr-FR" smtClean="0"/>
              <a:pPr/>
              <a:t>25/02/2016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0950"/>
            <a:ext cx="4497388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8498" y="4814051"/>
            <a:ext cx="5501640" cy="393802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501547"/>
            <a:ext cx="2980848" cy="5012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94616" y="9501547"/>
            <a:ext cx="2980847" cy="5012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7AE72D-79C8-4AA4-A775-480FA4FA658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8531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C310-2DED-425C-956A-20DD070A9F22}" type="datetimeFigureOut">
              <a:rPr lang="fr-FR" smtClean="0"/>
              <a:pPr/>
              <a:t>25/02/2016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468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C310-2DED-425C-956A-20DD070A9F22}" type="datetimeFigureOut">
              <a:rPr lang="fr-FR" smtClean="0"/>
              <a:pPr/>
              <a:t>25/02/2016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2807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C310-2DED-425C-956A-20DD070A9F22}" type="datetimeFigureOut">
              <a:rPr lang="fr-FR" smtClean="0"/>
              <a:pPr/>
              <a:t>25/02/2016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147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C310-2DED-425C-956A-20DD070A9F22}" type="datetimeFigureOut">
              <a:rPr lang="fr-FR" smtClean="0"/>
              <a:pPr/>
              <a:t>25/02/2016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702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C310-2DED-425C-956A-20DD070A9F22}" type="datetimeFigureOut">
              <a:rPr lang="fr-FR" smtClean="0"/>
              <a:pPr/>
              <a:t>25/02/2016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0588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C310-2DED-425C-956A-20DD070A9F22}" type="datetimeFigureOut">
              <a:rPr lang="fr-FR" smtClean="0"/>
              <a:pPr/>
              <a:t>25/02/2016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81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C310-2DED-425C-956A-20DD070A9F22}" type="datetimeFigureOut">
              <a:rPr lang="fr-FR" smtClean="0"/>
              <a:pPr/>
              <a:t>25/02/2016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4612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C310-2DED-425C-956A-20DD070A9F22}" type="datetimeFigureOut">
              <a:rPr lang="fr-FR" smtClean="0"/>
              <a:pPr/>
              <a:t>25/02/2016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4032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C310-2DED-425C-956A-20DD070A9F22}" type="datetimeFigureOut">
              <a:rPr lang="fr-FR" smtClean="0"/>
              <a:pPr/>
              <a:t>25/02/2016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765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C310-2DED-425C-956A-20DD070A9F22}" type="datetimeFigureOut">
              <a:rPr lang="fr-FR" smtClean="0"/>
              <a:pPr/>
              <a:t>25/02/2016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7335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C310-2DED-425C-956A-20DD070A9F22}" type="datetimeFigureOut">
              <a:rPr lang="fr-FR" smtClean="0"/>
              <a:pPr/>
              <a:t>25/02/2016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3622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AC310-2DED-425C-956A-20DD070A9F22}" type="datetimeFigureOut">
              <a:rPr lang="fr-FR" smtClean="0"/>
              <a:pPr/>
              <a:t>25/02/2016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6344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/>
          <p:cNvGrpSpPr/>
          <p:nvPr/>
        </p:nvGrpSpPr>
        <p:grpSpPr>
          <a:xfrm>
            <a:off x="359540" y="2621411"/>
            <a:ext cx="3891643" cy="3600904"/>
            <a:chOff x="337457" y="3003096"/>
            <a:chExt cx="3445329" cy="2848749"/>
          </a:xfrm>
        </p:grpSpPr>
        <p:sp>
          <p:nvSpPr>
            <p:cNvPr id="7" name="Rectangle 6"/>
            <p:cNvSpPr/>
            <p:nvPr/>
          </p:nvSpPr>
          <p:spPr>
            <a:xfrm>
              <a:off x="337457" y="3003096"/>
              <a:ext cx="1643743" cy="127099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900" b="1" dirty="0"/>
                <a:t>TABLE DE CUISSON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337457" y="3164415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Foyers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37457" y="3322782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Design table de cuisson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37457" y="3481148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Type de Commandes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37457" y="3639514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Brûleurs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37457" y="3797880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Manettes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37457" y="3956246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Grilles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37457" y="4114612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Allumage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37457" y="4295613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Accessoires</a:t>
              </a:r>
            </a:p>
          </p:txBody>
        </p:sp>
        <p:cxnSp>
          <p:nvCxnSpPr>
            <p:cNvPr id="24" name="Connecteur droit 23"/>
            <p:cNvCxnSpPr/>
            <p:nvPr/>
          </p:nvCxnSpPr>
          <p:spPr>
            <a:xfrm>
              <a:off x="337457" y="3295632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/>
            <p:cNvCxnSpPr/>
            <p:nvPr/>
          </p:nvCxnSpPr>
          <p:spPr>
            <a:xfrm>
              <a:off x="337457" y="3440424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/>
            <p:nvPr/>
          </p:nvCxnSpPr>
          <p:spPr>
            <a:xfrm>
              <a:off x="337457" y="3612364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/>
            <p:nvPr/>
          </p:nvCxnSpPr>
          <p:spPr>
            <a:xfrm>
              <a:off x="337457" y="3766205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/>
            <p:nvPr/>
          </p:nvCxnSpPr>
          <p:spPr>
            <a:xfrm>
              <a:off x="337457" y="3929096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/>
            <p:cNvCxnSpPr/>
            <p:nvPr/>
          </p:nvCxnSpPr>
          <p:spPr>
            <a:xfrm>
              <a:off x="337457" y="4091987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/>
            <p:cNvCxnSpPr/>
            <p:nvPr/>
          </p:nvCxnSpPr>
          <p:spPr>
            <a:xfrm>
              <a:off x="337457" y="4254878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2139043" y="3003096"/>
              <a:ext cx="1643743" cy="127099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endParaRPr lang="fr-FR" sz="900" b="1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139043" y="3164415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6 gaz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139043" y="3322782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Inox – Angle droit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139043" y="3481148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Manettes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139043" y="3639514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 smtClean="0">
                  <a:solidFill>
                    <a:schemeClr val="tx1"/>
                  </a:solidFill>
                </a:rPr>
                <a:t>Aluminium</a:t>
              </a:r>
              <a:endParaRPr lang="fr-FR" sz="825" dirty="0">
                <a:solidFill>
                  <a:schemeClr val="tx1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139043" y="3797880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 smtClean="0">
                  <a:solidFill>
                    <a:schemeClr val="tx1"/>
                  </a:solidFill>
                </a:rPr>
                <a:t>noir</a:t>
              </a:r>
              <a:endParaRPr lang="fr-FR" sz="825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139043" y="3956246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Fonte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139043" y="4114612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1 main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2139043" y="4295613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Adaptateurs wok et </a:t>
              </a:r>
              <a:r>
                <a:rPr lang="fr-FR" sz="825" dirty="0" smtClean="0">
                  <a:solidFill>
                    <a:schemeClr val="tx1"/>
                  </a:solidFill>
                </a:rPr>
                <a:t>petite </a:t>
              </a:r>
              <a:r>
                <a:rPr lang="fr-FR" sz="825" dirty="0" err="1" smtClean="0">
                  <a:solidFill>
                    <a:schemeClr val="tx1"/>
                  </a:solidFill>
                </a:rPr>
                <a:t>casserolerie</a:t>
              </a:r>
              <a:endParaRPr lang="fr-FR" sz="825" dirty="0">
                <a:solidFill>
                  <a:srgbClr val="FF0000"/>
                </a:solidFill>
              </a:endParaRPr>
            </a:p>
          </p:txBody>
        </p:sp>
        <p:cxnSp>
          <p:nvCxnSpPr>
            <p:cNvPr id="49" name="Connecteur droit 48"/>
            <p:cNvCxnSpPr/>
            <p:nvPr/>
          </p:nvCxnSpPr>
          <p:spPr>
            <a:xfrm>
              <a:off x="2139043" y="3295632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49"/>
            <p:cNvCxnSpPr/>
            <p:nvPr/>
          </p:nvCxnSpPr>
          <p:spPr>
            <a:xfrm>
              <a:off x="2139043" y="3440424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cteur droit 50"/>
            <p:cNvCxnSpPr/>
            <p:nvPr/>
          </p:nvCxnSpPr>
          <p:spPr>
            <a:xfrm>
              <a:off x="2139043" y="3612364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51"/>
            <p:cNvCxnSpPr/>
            <p:nvPr/>
          </p:nvCxnSpPr>
          <p:spPr>
            <a:xfrm>
              <a:off x="2139043" y="3766205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52"/>
            <p:cNvCxnSpPr/>
            <p:nvPr/>
          </p:nvCxnSpPr>
          <p:spPr>
            <a:xfrm>
              <a:off x="2139043" y="3929096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53"/>
            <p:cNvCxnSpPr/>
            <p:nvPr/>
          </p:nvCxnSpPr>
          <p:spPr>
            <a:xfrm>
              <a:off x="2139043" y="4091987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54"/>
            <p:cNvCxnSpPr/>
            <p:nvPr/>
          </p:nvCxnSpPr>
          <p:spPr>
            <a:xfrm>
              <a:off x="2139043" y="4254878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Rectangle 61"/>
            <p:cNvSpPr/>
            <p:nvPr/>
          </p:nvSpPr>
          <p:spPr>
            <a:xfrm>
              <a:off x="337457" y="4464319"/>
              <a:ext cx="1643743" cy="127099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900" b="1" dirty="0"/>
                <a:t>FOYERS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37457" y="4625639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Avant-droit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37457" y="4784005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Arrière-droit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337457" y="4942371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Centre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337457" y="5100737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 smtClean="0">
                  <a:solidFill>
                    <a:schemeClr val="tx1"/>
                  </a:solidFill>
                </a:rPr>
                <a:t>Avant </a:t>
              </a:r>
              <a:r>
                <a:rPr lang="fr-FR" sz="825" dirty="0">
                  <a:solidFill>
                    <a:schemeClr val="tx1"/>
                  </a:solidFill>
                </a:rPr>
                <a:t>gauche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337457" y="5259103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Arrière </a:t>
              </a:r>
              <a:r>
                <a:rPr lang="fr-FR" sz="825" dirty="0" smtClean="0">
                  <a:solidFill>
                    <a:schemeClr val="tx1"/>
                  </a:solidFill>
                </a:rPr>
                <a:t>gauche</a:t>
              </a:r>
              <a:endParaRPr lang="fr-FR" sz="825" dirty="0">
                <a:solidFill>
                  <a:schemeClr val="tx1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337457" y="5417469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Grilles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337457" y="5575836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Allumage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337457" y="5734202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Sécurité thermocouple</a:t>
              </a:r>
            </a:p>
          </p:txBody>
        </p:sp>
        <p:cxnSp>
          <p:nvCxnSpPr>
            <p:cNvPr id="72" name="Connecteur droit 71"/>
            <p:cNvCxnSpPr/>
            <p:nvPr/>
          </p:nvCxnSpPr>
          <p:spPr>
            <a:xfrm>
              <a:off x="337457" y="4756855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cteur droit 72"/>
            <p:cNvCxnSpPr/>
            <p:nvPr/>
          </p:nvCxnSpPr>
          <p:spPr>
            <a:xfrm>
              <a:off x="337457" y="4901648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cteur droit 73"/>
            <p:cNvCxnSpPr/>
            <p:nvPr/>
          </p:nvCxnSpPr>
          <p:spPr>
            <a:xfrm>
              <a:off x="337457" y="5073587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cteur droit 74"/>
            <p:cNvCxnSpPr/>
            <p:nvPr/>
          </p:nvCxnSpPr>
          <p:spPr>
            <a:xfrm>
              <a:off x="337457" y="5227429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cteur droit 75"/>
            <p:cNvCxnSpPr/>
            <p:nvPr/>
          </p:nvCxnSpPr>
          <p:spPr>
            <a:xfrm>
              <a:off x="337457" y="5390319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cteur droit 76"/>
            <p:cNvCxnSpPr/>
            <p:nvPr/>
          </p:nvCxnSpPr>
          <p:spPr>
            <a:xfrm>
              <a:off x="337457" y="5553210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cteur droit 77"/>
            <p:cNvCxnSpPr/>
            <p:nvPr/>
          </p:nvCxnSpPr>
          <p:spPr>
            <a:xfrm>
              <a:off x="337457" y="5716101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Rectangle 80"/>
            <p:cNvSpPr/>
            <p:nvPr/>
          </p:nvSpPr>
          <p:spPr>
            <a:xfrm>
              <a:off x="2139043" y="4464319"/>
              <a:ext cx="1643743" cy="127099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endParaRPr lang="fr-FR" sz="900" b="1" dirty="0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2139043" y="4625639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1 foyer dual wok : 0,48 – 5,00 kW</a:t>
              </a: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2139043" y="4784005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1 rapide :  1,05 – 3,00 kW</a:t>
              </a: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2139043" y="4942371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2 </a:t>
              </a:r>
              <a:r>
                <a:rPr lang="fr-FR" sz="825" dirty="0" err="1">
                  <a:solidFill>
                    <a:schemeClr val="tx1"/>
                  </a:solidFill>
                </a:rPr>
                <a:t>semi-rapide</a:t>
              </a:r>
              <a:r>
                <a:rPr lang="fr-FR" sz="825" dirty="0">
                  <a:solidFill>
                    <a:schemeClr val="tx1"/>
                  </a:solidFill>
                </a:rPr>
                <a:t> : 0,60 – 1,75 kW </a:t>
              </a: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2139043" y="5100737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1 foyer dual wok : 0,48 – 5,00 kW</a:t>
              </a: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2139043" y="5259103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1 </a:t>
              </a:r>
              <a:r>
                <a:rPr lang="fr-FR" sz="825" dirty="0" err="1">
                  <a:solidFill>
                    <a:schemeClr val="tx1"/>
                  </a:solidFill>
                </a:rPr>
                <a:t>semi-rapide</a:t>
              </a:r>
              <a:r>
                <a:rPr lang="fr-FR" sz="825" dirty="0">
                  <a:solidFill>
                    <a:schemeClr val="tx1"/>
                  </a:solidFill>
                </a:rPr>
                <a:t> : 0,60 – 1,75 kW </a:t>
              </a: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2139043" y="5417469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Fonte</a:t>
              </a: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2139043" y="5575836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1 main</a:t>
              </a: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2139043" y="5734202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oui</a:t>
              </a:r>
            </a:p>
          </p:txBody>
        </p:sp>
        <p:cxnSp>
          <p:nvCxnSpPr>
            <p:cNvPr id="91" name="Connecteur droit 90"/>
            <p:cNvCxnSpPr/>
            <p:nvPr/>
          </p:nvCxnSpPr>
          <p:spPr>
            <a:xfrm>
              <a:off x="2139043" y="4756855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cteur droit 91"/>
            <p:cNvCxnSpPr/>
            <p:nvPr/>
          </p:nvCxnSpPr>
          <p:spPr>
            <a:xfrm>
              <a:off x="2139043" y="4901648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cteur droit 92"/>
            <p:cNvCxnSpPr/>
            <p:nvPr/>
          </p:nvCxnSpPr>
          <p:spPr>
            <a:xfrm>
              <a:off x="2139043" y="5073587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cteur droit 93"/>
            <p:cNvCxnSpPr/>
            <p:nvPr/>
          </p:nvCxnSpPr>
          <p:spPr>
            <a:xfrm>
              <a:off x="2139043" y="5227429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cteur droit 94"/>
            <p:cNvCxnSpPr/>
            <p:nvPr/>
          </p:nvCxnSpPr>
          <p:spPr>
            <a:xfrm>
              <a:off x="2139043" y="5390319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cteur droit 95"/>
            <p:cNvCxnSpPr/>
            <p:nvPr/>
          </p:nvCxnSpPr>
          <p:spPr>
            <a:xfrm>
              <a:off x="2139043" y="5553210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cteur droit 96"/>
            <p:cNvCxnSpPr/>
            <p:nvPr/>
          </p:nvCxnSpPr>
          <p:spPr>
            <a:xfrm>
              <a:off x="2139043" y="5716101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9" name="ZoneTexte 318"/>
          <p:cNvSpPr txBox="1"/>
          <p:nvPr/>
        </p:nvSpPr>
        <p:spPr>
          <a:xfrm>
            <a:off x="232838" y="359565"/>
            <a:ext cx="180158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0" b="1" dirty="0">
                <a:solidFill>
                  <a:srgbClr val="FF0000"/>
                </a:solidFill>
              </a:rPr>
              <a:t>SERIE </a:t>
            </a:r>
            <a:r>
              <a:rPr lang="fr-FR" sz="1350" b="1" dirty="0" smtClean="0">
                <a:solidFill>
                  <a:srgbClr val="FF0000"/>
                </a:solidFill>
              </a:rPr>
              <a:t>MASTER</a:t>
            </a:r>
            <a:endParaRPr lang="fr-FR" sz="1350" b="1" dirty="0">
              <a:solidFill>
                <a:srgbClr val="FF0000"/>
              </a:solidFill>
            </a:endParaRPr>
          </a:p>
        </p:txBody>
      </p:sp>
      <p:sp>
        <p:nvSpPr>
          <p:cNvPr id="320" name="ZoneTexte 319"/>
          <p:cNvSpPr txBox="1"/>
          <p:nvPr/>
        </p:nvSpPr>
        <p:spPr>
          <a:xfrm>
            <a:off x="232838" y="671085"/>
            <a:ext cx="2139585" cy="3231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r-FR" sz="1500" b="1" dirty="0" smtClean="0"/>
              <a:t>MAS100 6 MFE D XE</a:t>
            </a:r>
            <a:endParaRPr lang="fr-FR" sz="1500" b="1" dirty="0"/>
          </a:p>
        </p:txBody>
      </p:sp>
      <p:sp>
        <p:nvSpPr>
          <p:cNvPr id="321" name="ZoneTexte 320"/>
          <p:cNvSpPr txBox="1"/>
          <p:nvPr/>
        </p:nvSpPr>
        <p:spPr>
          <a:xfrm>
            <a:off x="210457" y="1101447"/>
            <a:ext cx="180158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i="1" dirty="0"/>
              <a:t>Cuisinière </a:t>
            </a:r>
            <a:r>
              <a:rPr lang="fr-FR" sz="1050" b="1" i="1" dirty="0" smtClean="0"/>
              <a:t>100 </a:t>
            </a:r>
            <a:r>
              <a:rPr lang="fr-FR" sz="1050" b="1" i="1" dirty="0"/>
              <a:t>cm inox  –</a:t>
            </a:r>
          </a:p>
          <a:p>
            <a:r>
              <a:rPr lang="fr-FR" sz="1050" b="1" i="1" dirty="0"/>
              <a:t>Double four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4349272" y="368184"/>
            <a:ext cx="2078949" cy="15303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900" b="1" dirty="0"/>
              <a:t>FOURS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4349272" y="869662"/>
            <a:ext cx="207894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Four principal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4349271" y="1168210"/>
            <a:ext cx="207894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t" anchorCtr="0"/>
          <a:lstStyle/>
          <a:p>
            <a:r>
              <a:rPr lang="fr-FR" sz="825" dirty="0">
                <a:solidFill>
                  <a:schemeClr val="tx1"/>
                </a:solidFill>
              </a:rPr>
              <a:t>Fonctions four principal (11 fonctions)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4349272" y="1947546"/>
            <a:ext cx="207894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Equipements four principal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4349272" y="2358763"/>
            <a:ext cx="207894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Four secondaire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4349272" y="2743107"/>
            <a:ext cx="207894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Fonctions four secondaire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4349272" y="3307350"/>
            <a:ext cx="207894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t" anchorCtr="0"/>
          <a:lstStyle/>
          <a:p>
            <a:r>
              <a:rPr lang="fr-FR" sz="825" dirty="0">
                <a:solidFill>
                  <a:schemeClr val="tx1"/>
                </a:solidFill>
              </a:rPr>
              <a:t>Commandes des fours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4349272" y="3647617"/>
            <a:ext cx="207894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50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825" dirty="0">
                <a:solidFill>
                  <a:schemeClr val="tx1"/>
                </a:solidFill>
              </a:rPr>
              <a:t>Portes fours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4349272" y="4029770"/>
            <a:ext cx="207894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Fermeture portes</a:t>
            </a:r>
          </a:p>
        </p:txBody>
      </p:sp>
      <p:cxnSp>
        <p:nvCxnSpPr>
          <p:cNvPr id="112" name="Connecteur droit 111"/>
          <p:cNvCxnSpPr/>
          <p:nvPr/>
        </p:nvCxnSpPr>
        <p:spPr>
          <a:xfrm>
            <a:off x="4349272" y="780795"/>
            <a:ext cx="20789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cteur droit 112"/>
          <p:cNvCxnSpPr/>
          <p:nvPr/>
        </p:nvCxnSpPr>
        <p:spPr>
          <a:xfrm>
            <a:off x="4349272" y="1950409"/>
            <a:ext cx="20789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cteur droit 113"/>
          <p:cNvCxnSpPr/>
          <p:nvPr/>
        </p:nvCxnSpPr>
        <p:spPr>
          <a:xfrm>
            <a:off x="4349272" y="2212276"/>
            <a:ext cx="20789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cteur droit 114"/>
          <p:cNvCxnSpPr/>
          <p:nvPr/>
        </p:nvCxnSpPr>
        <p:spPr>
          <a:xfrm>
            <a:off x="4349272" y="2722460"/>
            <a:ext cx="20789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cteur droit 115"/>
          <p:cNvCxnSpPr/>
          <p:nvPr/>
        </p:nvCxnSpPr>
        <p:spPr>
          <a:xfrm>
            <a:off x="4349272" y="2977663"/>
            <a:ext cx="20789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cteur droit 116"/>
          <p:cNvCxnSpPr/>
          <p:nvPr/>
        </p:nvCxnSpPr>
        <p:spPr>
          <a:xfrm>
            <a:off x="4349272" y="3680212"/>
            <a:ext cx="20789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cteur droit 117"/>
          <p:cNvCxnSpPr/>
          <p:nvPr/>
        </p:nvCxnSpPr>
        <p:spPr>
          <a:xfrm>
            <a:off x="4349272" y="4007977"/>
            <a:ext cx="20789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Rectangle 175"/>
          <p:cNvSpPr/>
          <p:nvPr/>
        </p:nvSpPr>
        <p:spPr>
          <a:xfrm>
            <a:off x="4349272" y="1578816"/>
            <a:ext cx="207894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Volume four principal</a:t>
            </a:r>
          </a:p>
        </p:txBody>
      </p:sp>
      <p:cxnSp>
        <p:nvCxnSpPr>
          <p:cNvPr id="177" name="Connecteur droit 176"/>
          <p:cNvCxnSpPr/>
          <p:nvPr/>
        </p:nvCxnSpPr>
        <p:spPr>
          <a:xfrm>
            <a:off x="4349272" y="1547776"/>
            <a:ext cx="20789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Rectangle 183"/>
          <p:cNvSpPr/>
          <p:nvPr/>
        </p:nvSpPr>
        <p:spPr>
          <a:xfrm>
            <a:off x="4349272" y="3044880"/>
            <a:ext cx="207894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Volume four secondaire</a:t>
            </a:r>
          </a:p>
        </p:txBody>
      </p:sp>
      <p:cxnSp>
        <p:nvCxnSpPr>
          <p:cNvPr id="185" name="Connecteur droit 184"/>
          <p:cNvCxnSpPr/>
          <p:nvPr/>
        </p:nvCxnSpPr>
        <p:spPr>
          <a:xfrm>
            <a:off x="4349272" y="3307839"/>
            <a:ext cx="20789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Rectangle 231"/>
          <p:cNvSpPr/>
          <p:nvPr/>
        </p:nvSpPr>
        <p:spPr>
          <a:xfrm>
            <a:off x="4349272" y="4240762"/>
            <a:ext cx="2078949" cy="15303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900" b="1" dirty="0"/>
              <a:t>EQUIPEMENT</a:t>
            </a:r>
          </a:p>
        </p:txBody>
      </p:sp>
      <p:sp>
        <p:nvSpPr>
          <p:cNvPr id="233" name="Rectangle 232"/>
          <p:cNvSpPr/>
          <p:nvPr/>
        </p:nvSpPr>
        <p:spPr>
          <a:xfrm>
            <a:off x="4349272" y="4434995"/>
            <a:ext cx="207894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Tiroir </a:t>
            </a:r>
            <a:r>
              <a:rPr lang="fr-FR" sz="825">
                <a:solidFill>
                  <a:schemeClr val="tx1"/>
                </a:solidFill>
              </a:rPr>
              <a:t>de rangement</a:t>
            </a:r>
            <a:endParaRPr lang="fr-FR" sz="825" dirty="0">
              <a:solidFill>
                <a:schemeClr val="tx1"/>
              </a:solidFill>
            </a:endParaRPr>
          </a:p>
        </p:txBody>
      </p:sp>
      <p:sp>
        <p:nvSpPr>
          <p:cNvPr id="234" name="Rectangle 233"/>
          <p:cNvSpPr/>
          <p:nvPr/>
        </p:nvSpPr>
        <p:spPr>
          <a:xfrm>
            <a:off x="4349272" y="4625677"/>
            <a:ext cx="207894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Pieds</a:t>
            </a:r>
          </a:p>
        </p:txBody>
      </p:sp>
      <p:cxnSp>
        <p:nvCxnSpPr>
          <p:cNvPr id="242" name="Connecteur droit 241"/>
          <p:cNvCxnSpPr/>
          <p:nvPr/>
        </p:nvCxnSpPr>
        <p:spPr>
          <a:xfrm>
            <a:off x="4349272" y="4592987"/>
            <a:ext cx="20789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Rectangle 267"/>
          <p:cNvSpPr/>
          <p:nvPr/>
        </p:nvSpPr>
        <p:spPr>
          <a:xfrm>
            <a:off x="4349272" y="4789285"/>
            <a:ext cx="2078949" cy="15303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900" b="1" dirty="0"/>
              <a:t>CARACTERISTIQUES TECHNIQUES</a:t>
            </a:r>
          </a:p>
        </p:txBody>
      </p:sp>
      <p:sp>
        <p:nvSpPr>
          <p:cNvPr id="289" name="Rectangle 288"/>
          <p:cNvSpPr/>
          <p:nvPr/>
        </p:nvSpPr>
        <p:spPr>
          <a:xfrm>
            <a:off x="4349272" y="4983533"/>
            <a:ext cx="207894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Dimensions cuisinières (cm) - </a:t>
            </a:r>
            <a:r>
              <a:rPr lang="fr-FR" sz="825" dirty="0" err="1">
                <a:solidFill>
                  <a:schemeClr val="tx1"/>
                </a:solidFill>
              </a:rPr>
              <a:t>HxLxP</a:t>
            </a:r>
            <a:endParaRPr lang="fr-FR" sz="825" dirty="0">
              <a:solidFill>
                <a:schemeClr val="tx1"/>
              </a:solidFill>
            </a:endParaRPr>
          </a:p>
        </p:txBody>
      </p:sp>
      <p:sp>
        <p:nvSpPr>
          <p:cNvPr id="290" name="Rectangle 289"/>
          <p:cNvSpPr/>
          <p:nvPr/>
        </p:nvSpPr>
        <p:spPr>
          <a:xfrm>
            <a:off x="4349272" y="5174213"/>
            <a:ext cx="207894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Dimensions emballée (cm) - </a:t>
            </a:r>
            <a:r>
              <a:rPr lang="fr-FR" sz="825" dirty="0" err="1">
                <a:solidFill>
                  <a:schemeClr val="tx1"/>
                </a:solidFill>
              </a:rPr>
              <a:t>HxLxP</a:t>
            </a:r>
            <a:endParaRPr lang="fr-FR" sz="825" dirty="0">
              <a:solidFill>
                <a:schemeClr val="tx1"/>
              </a:solidFill>
            </a:endParaRPr>
          </a:p>
        </p:txBody>
      </p:sp>
      <p:sp>
        <p:nvSpPr>
          <p:cNvPr id="291" name="Rectangle 290"/>
          <p:cNvSpPr/>
          <p:nvPr/>
        </p:nvSpPr>
        <p:spPr>
          <a:xfrm>
            <a:off x="4349272" y="5388214"/>
            <a:ext cx="207894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Poids net /brut</a:t>
            </a:r>
          </a:p>
        </p:txBody>
      </p:sp>
      <p:sp>
        <p:nvSpPr>
          <p:cNvPr id="292" name="Rectangle 291"/>
          <p:cNvSpPr/>
          <p:nvPr/>
        </p:nvSpPr>
        <p:spPr>
          <a:xfrm>
            <a:off x="4349272" y="5596384"/>
            <a:ext cx="207894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Branchement électrique </a:t>
            </a:r>
          </a:p>
        </p:txBody>
      </p:sp>
      <p:cxnSp>
        <p:nvCxnSpPr>
          <p:cNvPr id="294" name="Connecteur droit 293"/>
          <p:cNvCxnSpPr/>
          <p:nvPr/>
        </p:nvCxnSpPr>
        <p:spPr>
          <a:xfrm>
            <a:off x="4349272" y="5141524"/>
            <a:ext cx="20789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necteur droit 294"/>
          <p:cNvCxnSpPr/>
          <p:nvPr/>
        </p:nvCxnSpPr>
        <p:spPr>
          <a:xfrm>
            <a:off x="4349272" y="5339181"/>
            <a:ext cx="20789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necteur droit 295"/>
          <p:cNvCxnSpPr/>
          <p:nvPr/>
        </p:nvCxnSpPr>
        <p:spPr>
          <a:xfrm>
            <a:off x="4349272" y="5563696"/>
            <a:ext cx="20789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1" name="Rectangle 310"/>
          <p:cNvSpPr/>
          <p:nvPr/>
        </p:nvSpPr>
        <p:spPr>
          <a:xfrm>
            <a:off x="4349272" y="5783967"/>
            <a:ext cx="2078949" cy="15303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900" b="1" dirty="0"/>
              <a:t>CODE </a:t>
            </a:r>
            <a:r>
              <a:rPr lang="fr-FR" sz="900" b="1" dirty="0" smtClean="0"/>
              <a:t>EAN MAS100 6 MFE D XE</a:t>
            </a:r>
            <a:endParaRPr lang="fr-FR" sz="900" b="1" dirty="0"/>
          </a:p>
        </p:txBody>
      </p:sp>
      <p:sp>
        <p:nvSpPr>
          <p:cNvPr id="314" name="Rectangle 313"/>
          <p:cNvSpPr/>
          <p:nvPr/>
        </p:nvSpPr>
        <p:spPr>
          <a:xfrm>
            <a:off x="4349272" y="600718"/>
            <a:ext cx="207894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Cavité des fours</a:t>
            </a:r>
          </a:p>
        </p:txBody>
      </p:sp>
      <p:cxnSp>
        <p:nvCxnSpPr>
          <p:cNvPr id="315" name="Connecteur droit 314"/>
          <p:cNvCxnSpPr/>
          <p:nvPr/>
        </p:nvCxnSpPr>
        <p:spPr>
          <a:xfrm>
            <a:off x="4349272" y="1151312"/>
            <a:ext cx="20789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6537029" y="368184"/>
            <a:ext cx="2351559" cy="15303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endParaRPr lang="fr-FR" sz="900" b="1" dirty="0"/>
          </a:p>
        </p:txBody>
      </p:sp>
      <p:sp>
        <p:nvSpPr>
          <p:cNvPr id="123" name="Rectangle 122"/>
          <p:cNvSpPr/>
          <p:nvPr/>
        </p:nvSpPr>
        <p:spPr>
          <a:xfrm>
            <a:off x="6537029" y="1905664"/>
            <a:ext cx="235155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t" anchorCtr="0"/>
          <a:lstStyle/>
          <a:p>
            <a:r>
              <a:rPr lang="fr-FR" sz="825" dirty="0">
                <a:solidFill>
                  <a:schemeClr val="tx1"/>
                </a:solidFill>
              </a:rPr>
              <a:t>1 grille </a:t>
            </a:r>
            <a:r>
              <a:rPr lang="fr-FR" sz="825" dirty="0" err="1">
                <a:solidFill>
                  <a:schemeClr val="tx1"/>
                </a:solidFill>
              </a:rPr>
              <a:t>téléscopique</a:t>
            </a:r>
            <a:r>
              <a:rPr lang="fr-FR" sz="825" dirty="0">
                <a:solidFill>
                  <a:schemeClr val="tx1"/>
                </a:solidFill>
              </a:rPr>
              <a:t> coulissante, 1 lèchefrite, 2 grilles, </a:t>
            </a:r>
            <a:r>
              <a:rPr lang="fr-FR" sz="825" dirty="0" smtClean="0">
                <a:solidFill>
                  <a:schemeClr val="tx1"/>
                </a:solidFill>
              </a:rPr>
              <a:t>éclairage</a:t>
            </a:r>
            <a:endParaRPr lang="fr-FR" sz="825" dirty="0">
              <a:solidFill>
                <a:schemeClr val="tx1"/>
              </a:solidFill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6537029" y="3293588"/>
            <a:ext cx="235155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t" anchorCtr="0"/>
          <a:lstStyle/>
          <a:p>
            <a:r>
              <a:rPr lang="fr-FR" sz="825" dirty="0" smtClean="0">
                <a:solidFill>
                  <a:schemeClr val="tx1"/>
                </a:solidFill>
              </a:rPr>
              <a:t>Manettes</a:t>
            </a:r>
            <a:endParaRPr lang="fr-FR" sz="825" dirty="0">
              <a:solidFill>
                <a:schemeClr val="tx1"/>
              </a:solidFill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6537029" y="3633855"/>
            <a:ext cx="235155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50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825" dirty="0">
                <a:solidFill>
                  <a:schemeClr val="tx1"/>
                </a:solidFill>
              </a:rPr>
              <a:t>Triple vitrage avec vitre interne amovible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6537029" y="4016008"/>
            <a:ext cx="235155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 smtClean="0">
                <a:solidFill>
                  <a:schemeClr val="tx1"/>
                </a:solidFill>
              </a:rPr>
              <a:t>Standard </a:t>
            </a:r>
            <a:endParaRPr lang="fr-FR" sz="825" dirty="0">
              <a:solidFill>
                <a:srgbClr val="FF0000"/>
              </a:solidFill>
            </a:endParaRPr>
          </a:p>
        </p:txBody>
      </p:sp>
      <p:cxnSp>
        <p:nvCxnSpPr>
          <p:cNvPr id="130" name="Connecteur droit 129"/>
          <p:cNvCxnSpPr/>
          <p:nvPr/>
        </p:nvCxnSpPr>
        <p:spPr>
          <a:xfrm>
            <a:off x="6537029" y="780795"/>
            <a:ext cx="235155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cteur droit 130"/>
          <p:cNvCxnSpPr/>
          <p:nvPr/>
        </p:nvCxnSpPr>
        <p:spPr>
          <a:xfrm>
            <a:off x="6537029" y="1950409"/>
            <a:ext cx="235155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cteur droit 131"/>
          <p:cNvCxnSpPr/>
          <p:nvPr/>
        </p:nvCxnSpPr>
        <p:spPr>
          <a:xfrm>
            <a:off x="6537029" y="2212276"/>
            <a:ext cx="235155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cteur droit 132"/>
          <p:cNvCxnSpPr/>
          <p:nvPr/>
        </p:nvCxnSpPr>
        <p:spPr>
          <a:xfrm>
            <a:off x="6537029" y="2722460"/>
            <a:ext cx="235155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cteur droit 133"/>
          <p:cNvCxnSpPr/>
          <p:nvPr/>
        </p:nvCxnSpPr>
        <p:spPr>
          <a:xfrm>
            <a:off x="6537029" y="2977663"/>
            <a:ext cx="235155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cteur droit 134"/>
          <p:cNvCxnSpPr/>
          <p:nvPr/>
        </p:nvCxnSpPr>
        <p:spPr>
          <a:xfrm>
            <a:off x="6537029" y="3666451"/>
            <a:ext cx="235155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cteur droit 135"/>
          <p:cNvCxnSpPr/>
          <p:nvPr/>
        </p:nvCxnSpPr>
        <p:spPr>
          <a:xfrm>
            <a:off x="6537029" y="3994214"/>
            <a:ext cx="235155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Rectangle 177"/>
          <p:cNvSpPr/>
          <p:nvPr/>
        </p:nvSpPr>
        <p:spPr>
          <a:xfrm>
            <a:off x="6537029" y="1578816"/>
            <a:ext cx="235155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69 l.</a:t>
            </a:r>
          </a:p>
        </p:txBody>
      </p:sp>
      <p:cxnSp>
        <p:nvCxnSpPr>
          <p:cNvPr id="179" name="Connecteur droit 178"/>
          <p:cNvCxnSpPr/>
          <p:nvPr/>
        </p:nvCxnSpPr>
        <p:spPr>
          <a:xfrm>
            <a:off x="6537029" y="1547776"/>
            <a:ext cx="235155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Rectangle 185"/>
          <p:cNvSpPr/>
          <p:nvPr/>
        </p:nvSpPr>
        <p:spPr>
          <a:xfrm>
            <a:off x="6537029" y="3044880"/>
            <a:ext cx="235155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 smtClean="0">
                <a:solidFill>
                  <a:schemeClr val="tx1"/>
                </a:solidFill>
              </a:rPr>
              <a:t>54 </a:t>
            </a:r>
            <a:r>
              <a:rPr lang="fr-FR" sz="825" dirty="0">
                <a:solidFill>
                  <a:schemeClr val="tx1"/>
                </a:solidFill>
              </a:rPr>
              <a:t>l.</a:t>
            </a:r>
          </a:p>
        </p:txBody>
      </p:sp>
      <p:cxnSp>
        <p:nvCxnSpPr>
          <p:cNvPr id="187" name="Connecteur droit 186"/>
          <p:cNvCxnSpPr/>
          <p:nvPr/>
        </p:nvCxnSpPr>
        <p:spPr>
          <a:xfrm>
            <a:off x="6537029" y="3294077"/>
            <a:ext cx="235155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Rectangle 249"/>
          <p:cNvSpPr/>
          <p:nvPr/>
        </p:nvSpPr>
        <p:spPr>
          <a:xfrm>
            <a:off x="6537029" y="4226998"/>
            <a:ext cx="2351559" cy="15303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endParaRPr lang="fr-FR" sz="900" b="1" dirty="0"/>
          </a:p>
        </p:txBody>
      </p:sp>
      <p:sp>
        <p:nvSpPr>
          <p:cNvPr id="251" name="Rectangle 250"/>
          <p:cNvSpPr/>
          <p:nvPr/>
        </p:nvSpPr>
        <p:spPr>
          <a:xfrm>
            <a:off x="6537029" y="4421233"/>
            <a:ext cx="235155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oui</a:t>
            </a:r>
          </a:p>
        </p:txBody>
      </p:sp>
      <p:sp>
        <p:nvSpPr>
          <p:cNvPr id="252" name="Rectangle 251"/>
          <p:cNvSpPr/>
          <p:nvPr/>
        </p:nvSpPr>
        <p:spPr>
          <a:xfrm>
            <a:off x="6537029" y="4611915"/>
            <a:ext cx="235155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Inox</a:t>
            </a:r>
          </a:p>
        </p:txBody>
      </p:sp>
      <p:cxnSp>
        <p:nvCxnSpPr>
          <p:cNvPr id="260" name="Connecteur droit 259"/>
          <p:cNvCxnSpPr/>
          <p:nvPr/>
        </p:nvCxnSpPr>
        <p:spPr>
          <a:xfrm>
            <a:off x="6537029" y="4579225"/>
            <a:ext cx="235155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Rectangle 271"/>
          <p:cNvSpPr/>
          <p:nvPr/>
        </p:nvSpPr>
        <p:spPr>
          <a:xfrm>
            <a:off x="6537029" y="4775522"/>
            <a:ext cx="2351559" cy="15303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endParaRPr lang="fr-FR" sz="900" b="1" dirty="0"/>
          </a:p>
        </p:txBody>
      </p:sp>
      <p:sp>
        <p:nvSpPr>
          <p:cNvPr id="299" name="Rectangle 298"/>
          <p:cNvSpPr/>
          <p:nvPr/>
        </p:nvSpPr>
        <p:spPr>
          <a:xfrm>
            <a:off x="6537029" y="4969770"/>
            <a:ext cx="235155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 smtClean="0">
                <a:solidFill>
                  <a:srgbClr val="000000"/>
                </a:solidFill>
              </a:rPr>
              <a:t>890/915 – 995 - 600</a:t>
            </a:r>
            <a:endParaRPr lang="fr-FR" sz="825" dirty="0">
              <a:solidFill>
                <a:srgbClr val="000000"/>
              </a:solidFill>
            </a:endParaRPr>
          </a:p>
        </p:txBody>
      </p:sp>
      <p:sp>
        <p:nvSpPr>
          <p:cNvPr id="300" name="Rectangle 299"/>
          <p:cNvSpPr/>
          <p:nvPr/>
        </p:nvSpPr>
        <p:spPr>
          <a:xfrm>
            <a:off x="6537029" y="5160450"/>
            <a:ext cx="235155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 smtClean="0">
                <a:solidFill>
                  <a:schemeClr val="tx1"/>
                </a:solidFill>
              </a:rPr>
              <a:t>100  x 105 x 68</a:t>
            </a:r>
            <a:endParaRPr lang="fr-FR" sz="825" dirty="0">
              <a:solidFill>
                <a:schemeClr val="tx1"/>
              </a:solidFill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6537029" y="5374451"/>
            <a:ext cx="235155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 smtClean="0">
                <a:solidFill>
                  <a:schemeClr val="tx1"/>
                </a:solidFill>
              </a:rPr>
              <a:t>85  </a:t>
            </a:r>
            <a:r>
              <a:rPr lang="fr-FR" sz="825" dirty="0">
                <a:solidFill>
                  <a:schemeClr val="tx1"/>
                </a:solidFill>
              </a:rPr>
              <a:t>kg  /   </a:t>
            </a:r>
            <a:r>
              <a:rPr lang="fr-FR" sz="825" dirty="0" smtClean="0">
                <a:solidFill>
                  <a:schemeClr val="tx1"/>
                </a:solidFill>
              </a:rPr>
              <a:t>115kg</a:t>
            </a:r>
            <a:r>
              <a:rPr lang="fr-FR" sz="825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302" name="Rectangle 301"/>
          <p:cNvSpPr/>
          <p:nvPr/>
        </p:nvSpPr>
        <p:spPr>
          <a:xfrm>
            <a:off x="6537029" y="5582622"/>
            <a:ext cx="235155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220/240 V, 50/60 Hz, 18,7 A, 4300 W</a:t>
            </a:r>
          </a:p>
        </p:txBody>
      </p:sp>
      <p:cxnSp>
        <p:nvCxnSpPr>
          <p:cNvPr id="304" name="Connecteur droit 303"/>
          <p:cNvCxnSpPr/>
          <p:nvPr/>
        </p:nvCxnSpPr>
        <p:spPr>
          <a:xfrm>
            <a:off x="6537029" y="5127763"/>
            <a:ext cx="235155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Connecteur droit 304"/>
          <p:cNvCxnSpPr/>
          <p:nvPr/>
        </p:nvCxnSpPr>
        <p:spPr>
          <a:xfrm>
            <a:off x="6537029" y="5325419"/>
            <a:ext cx="235155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Connecteur droit 305"/>
          <p:cNvCxnSpPr/>
          <p:nvPr/>
        </p:nvCxnSpPr>
        <p:spPr>
          <a:xfrm>
            <a:off x="6537029" y="5549932"/>
            <a:ext cx="235155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2" name="Rectangle 311"/>
          <p:cNvSpPr/>
          <p:nvPr/>
        </p:nvSpPr>
        <p:spPr>
          <a:xfrm>
            <a:off x="6537029" y="5770205"/>
            <a:ext cx="2351559" cy="15303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it-IT" sz="900" dirty="0" smtClean="0"/>
              <a:t>8056772400625 </a:t>
            </a:r>
            <a:endParaRPr lang="fr-FR" sz="900" b="1" dirty="0">
              <a:solidFill>
                <a:srgbClr val="FF0000"/>
              </a:solidFill>
            </a:endParaRPr>
          </a:p>
        </p:txBody>
      </p:sp>
      <p:sp>
        <p:nvSpPr>
          <p:cNvPr id="316" name="Rectangle 315"/>
          <p:cNvSpPr/>
          <p:nvPr/>
        </p:nvSpPr>
        <p:spPr>
          <a:xfrm>
            <a:off x="6537029" y="600718"/>
            <a:ext cx="2351559" cy="14164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Email catalytique</a:t>
            </a:r>
          </a:p>
        </p:txBody>
      </p:sp>
      <p:cxnSp>
        <p:nvCxnSpPr>
          <p:cNvPr id="317" name="Connecteur droit 316"/>
          <p:cNvCxnSpPr/>
          <p:nvPr/>
        </p:nvCxnSpPr>
        <p:spPr>
          <a:xfrm>
            <a:off x="6537029" y="1151312"/>
            <a:ext cx="235155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15986" b="-5500"/>
          <a:stretch/>
        </p:blipFill>
        <p:spPr>
          <a:xfrm>
            <a:off x="6537030" y="2769437"/>
            <a:ext cx="797220" cy="145213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030" y="1186587"/>
            <a:ext cx="1042930" cy="353287"/>
          </a:xfrm>
          <a:prstGeom prst="rect">
            <a:avLst/>
          </a:prstGeom>
        </p:spPr>
      </p:pic>
      <p:sp>
        <p:nvSpPr>
          <p:cNvPr id="173" name="Rectangle 172"/>
          <p:cNvSpPr/>
          <p:nvPr/>
        </p:nvSpPr>
        <p:spPr>
          <a:xfrm>
            <a:off x="6537030" y="869662"/>
            <a:ext cx="2351559" cy="166335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Multifonctions </a:t>
            </a:r>
            <a:r>
              <a:rPr lang="fr-FR" sz="825" dirty="0" smtClean="0">
                <a:solidFill>
                  <a:schemeClr val="tx1"/>
                </a:solidFill>
              </a:rPr>
              <a:t>électrique (2,5 kW) </a:t>
            </a:r>
            <a:r>
              <a:rPr lang="fr-FR" sz="825" dirty="0">
                <a:solidFill>
                  <a:schemeClr val="tx1"/>
                </a:solidFill>
              </a:rPr>
              <a:t>avec grilloir </a:t>
            </a:r>
            <a:r>
              <a:rPr lang="fr-FR" sz="825" dirty="0" smtClean="0">
                <a:solidFill>
                  <a:schemeClr val="tx1"/>
                </a:solidFill>
              </a:rPr>
              <a:t>électrique (2,4 kW) </a:t>
            </a:r>
            <a:r>
              <a:rPr lang="fr-FR" sz="825" b="1" dirty="0" smtClean="0">
                <a:solidFill>
                  <a:schemeClr val="tx1"/>
                </a:solidFill>
              </a:rPr>
              <a:t>– CLASSE A</a:t>
            </a:r>
            <a:endParaRPr lang="fr-FR" sz="825" b="1" dirty="0">
              <a:solidFill>
                <a:schemeClr val="tx1"/>
              </a:solidFill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6537030" y="2358763"/>
            <a:ext cx="2351559" cy="19075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Convection naturelle </a:t>
            </a:r>
            <a:r>
              <a:rPr lang="fr-FR" sz="825" dirty="0" smtClean="0">
                <a:solidFill>
                  <a:schemeClr val="tx1"/>
                </a:solidFill>
              </a:rPr>
              <a:t>électrique (1,7 kW) </a:t>
            </a:r>
            <a:r>
              <a:rPr lang="fr-FR" sz="825" dirty="0">
                <a:solidFill>
                  <a:schemeClr val="tx1"/>
                </a:solidFill>
              </a:rPr>
              <a:t>avec grilloir </a:t>
            </a:r>
            <a:r>
              <a:rPr lang="fr-FR" sz="825" dirty="0" smtClean="0">
                <a:solidFill>
                  <a:schemeClr val="tx1"/>
                </a:solidFill>
              </a:rPr>
              <a:t>électrique (1,7 kW)  </a:t>
            </a:r>
            <a:r>
              <a:rPr lang="fr-FR" sz="825" b="1" dirty="0" smtClean="0">
                <a:solidFill>
                  <a:schemeClr val="tx1"/>
                </a:solidFill>
              </a:rPr>
              <a:t>- CLASSE A</a:t>
            </a:r>
            <a:endParaRPr lang="fr-FR" sz="825" b="1" dirty="0">
              <a:solidFill>
                <a:schemeClr val="tx1"/>
              </a:solidFill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4347110" y="1808508"/>
            <a:ext cx="1718140" cy="60072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 smtClean="0">
                <a:solidFill>
                  <a:schemeClr val="tx1"/>
                </a:solidFill>
              </a:rPr>
              <a:t>Minuteur</a:t>
            </a:r>
            <a:endParaRPr lang="fr-FR" sz="825" dirty="0">
              <a:solidFill>
                <a:schemeClr val="tx1"/>
              </a:solidFill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6539472" y="1794568"/>
            <a:ext cx="1943437" cy="87952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 smtClean="0">
                <a:solidFill>
                  <a:schemeClr val="tx1"/>
                </a:solidFill>
              </a:rPr>
              <a:t>oui</a:t>
            </a:r>
            <a:endParaRPr lang="fr-FR" sz="825" dirty="0">
              <a:solidFill>
                <a:schemeClr val="tx1"/>
              </a:solidFill>
            </a:endParaRPr>
          </a:p>
        </p:txBody>
      </p:sp>
      <p:cxnSp>
        <p:nvCxnSpPr>
          <p:cNvPr id="151" name="Connecteur droit 150"/>
          <p:cNvCxnSpPr/>
          <p:nvPr/>
        </p:nvCxnSpPr>
        <p:spPr>
          <a:xfrm>
            <a:off x="4350857" y="1723991"/>
            <a:ext cx="20789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cteur droit 151"/>
          <p:cNvCxnSpPr/>
          <p:nvPr/>
        </p:nvCxnSpPr>
        <p:spPr>
          <a:xfrm>
            <a:off x="6538614" y="1723991"/>
            <a:ext cx="235155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27" t="15127" r="8721" b="17249"/>
          <a:stretch/>
        </p:blipFill>
        <p:spPr>
          <a:xfrm>
            <a:off x="2432467" y="515999"/>
            <a:ext cx="1818716" cy="1748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52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764</TotalTime>
  <Words>261</Words>
  <Application>Microsoft Office PowerPoint</Application>
  <PresentationFormat>Affichage à l'écran (4:3)</PresentationFormat>
  <Paragraphs>77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croy@bertazzoni.com</dc:creator>
  <cp:lastModifiedBy>CM1</cp:lastModifiedBy>
  <cp:revision>95</cp:revision>
  <cp:lastPrinted>2015-07-28T14:09:21Z</cp:lastPrinted>
  <dcterms:created xsi:type="dcterms:W3CDTF">2015-07-24T20:24:37Z</dcterms:created>
  <dcterms:modified xsi:type="dcterms:W3CDTF">2016-02-25T12:50:41Z</dcterms:modified>
</cp:coreProperties>
</file>